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8" r:id="rId2"/>
    <p:sldId id="259" r:id="rId3"/>
    <p:sldId id="260" r:id="rId4"/>
    <p:sldId id="281" r:id="rId5"/>
    <p:sldId id="277" r:id="rId6"/>
    <p:sldId id="282" r:id="rId7"/>
    <p:sldId id="279" r:id="rId8"/>
    <p:sldId id="275" r:id="rId9"/>
    <p:sldId id="285" r:id="rId10"/>
    <p:sldId id="284" r:id="rId11"/>
    <p:sldId id="270" r:id="rId12"/>
    <p:sldId id="264" r:id="rId13"/>
    <p:sldId id="271" r:id="rId14"/>
    <p:sldId id="286" r:id="rId15"/>
    <p:sldId id="287" r:id="rId16"/>
    <p:sldId id="272" r:id="rId17"/>
    <p:sldId id="288" r:id="rId18"/>
    <p:sldId id="276" r:id="rId19"/>
    <p:sldId id="290" r:id="rId20"/>
    <p:sldId id="268" r:id="rId21"/>
    <p:sldId id="262" r:id="rId22"/>
    <p:sldId id="291" r:id="rId23"/>
    <p:sldId id="292" r:id="rId24"/>
    <p:sldId id="294" r:id="rId25"/>
    <p:sldId id="293" r:id="rId26"/>
    <p:sldId id="295" r:id="rId27"/>
    <p:sldId id="296" r:id="rId28"/>
    <p:sldId id="297" r:id="rId29"/>
    <p:sldId id="261" r:id="rId30"/>
    <p:sldId id="298" r:id="rId31"/>
    <p:sldId id="303" r:id="rId32"/>
    <p:sldId id="302" r:id="rId33"/>
    <p:sldId id="299" r:id="rId34"/>
    <p:sldId id="300" r:id="rId35"/>
    <p:sldId id="301" r:id="rId36"/>
    <p:sldId id="304" r:id="rId3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2A170-03EC-4C59-9777-5C75E816A972}" type="datetimeFigureOut">
              <a:rPr lang="vi-VN" smtClean="0"/>
              <a:t>11/11/2022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8E87D2-2E28-4F46-AF3A-12F2C369673B}" type="slidenum">
              <a:rPr lang="vi-VN" smtClean="0"/>
              <a:t>‹#›</a:t>
            </a:fld>
            <a:endParaRPr lang="vi-VN"/>
          </a:p>
        </p:txBody>
      </p:sp>
    </p:spTree>
    <p:extLst>
      <p:ext uri="{BB962C8B-B14F-4D97-AF65-F5344CB8AC3E}">
        <p14:creationId xmlns:p14="http://schemas.microsoft.com/office/powerpoint/2010/main" val="356190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F7D0D5-36CA-49B7-B545-A5F3987CD36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2076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a9fa940987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a9fa940987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a9fa940987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a9fa940987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4916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202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a9fa940987_2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9fa940987_2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a9fa940987_2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a9fa940987_2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a9fa940987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a9fa940987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a9fa94098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a9fa94098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9fa940987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276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574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2313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3524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9fa94098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9fa94098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9204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129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fa94098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fa94098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a9fa940987_1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a9fa940987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a9fa940987_3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9fa940987_3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a9fa940987_3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a9fa940987_1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a9fa940987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9fa940987_3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9fa940987_3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674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91811" y="1562967"/>
            <a:ext cx="9027600" cy="27368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7066"/>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191803" y="4349033"/>
            <a:ext cx="9027600" cy="7428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133">
                <a:solidFill>
                  <a:schemeClr val="accent2"/>
                </a:solidFill>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0"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28735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a:off x="3578600" y="4364700"/>
            <a:ext cx="76764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400" b="1">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3"/>
          <p:cNvSpPr txBox="1">
            <a:spLocks noGrp="1"/>
          </p:cNvSpPr>
          <p:nvPr>
            <p:ph type="subTitle" idx="1"/>
          </p:nvPr>
        </p:nvSpPr>
        <p:spPr>
          <a:xfrm flipH="1">
            <a:off x="3578667" y="1662967"/>
            <a:ext cx="7676400" cy="2473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Didact Gothic"/>
              <a:buNone/>
              <a:defRPr sz="3733">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3"/>
          <p:cNvSpPr/>
          <p:nvPr/>
        </p:nvSpPr>
        <p:spPr>
          <a:xfrm rot="10800000" flipH="1">
            <a:off x="1621600" y="3429000"/>
            <a:ext cx="1621600" cy="34288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0" name="Google Shape;60;p13"/>
          <p:cNvSpPr/>
          <p:nvPr/>
        </p:nvSpPr>
        <p:spPr>
          <a:xfrm rot="10800000" flipH="1">
            <a:off x="0" y="1415767"/>
            <a:ext cx="1621600" cy="20132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74695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3080467"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957067"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080467" y="2478500"/>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8310733" y="1929084"/>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6248533" y="2028033"/>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8367733" y="2478504"/>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3080467" y="3825036"/>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957067"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3080467"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8367533" y="3825033"/>
            <a:ext cx="2867200" cy="512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24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667">
                <a:latin typeface="Montserrat"/>
                <a:ea typeface="Montserrat"/>
                <a:cs typeface="Montserrat"/>
                <a:sym typeface="Montserrat"/>
              </a:defRPr>
            </a:lvl2pPr>
            <a:lvl3pPr lvl="2" rtl="0">
              <a:spcBef>
                <a:spcPts val="0"/>
              </a:spcBef>
              <a:spcAft>
                <a:spcPts val="0"/>
              </a:spcAft>
              <a:buSzPts val="2000"/>
              <a:buFont typeface="Montserrat"/>
              <a:buNone/>
              <a:defRPr sz="2667">
                <a:latin typeface="Montserrat"/>
                <a:ea typeface="Montserrat"/>
                <a:cs typeface="Montserrat"/>
                <a:sym typeface="Montserrat"/>
              </a:defRPr>
            </a:lvl3pPr>
            <a:lvl4pPr lvl="3" rtl="0">
              <a:spcBef>
                <a:spcPts val="0"/>
              </a:spcBef>
              <a:spcAft>
                <a:spcPts val="0"/>
              </a:spcAft>
              <a:buSzPts val="2000"/>
              <a:buFont typeface="Montserrat"/>
              <a:buNone/>
              <a:defRPr sz="2667">
                <a:latin typeface="Montserrat"/>
                <a:ea typeface="Montserrat"/>
                <a:cs typeface="Montserrat"/>
                <a:sym typeface="Montserrat"/>
              </a:defRPr>
            </a:lvl4pPr>
            <a:lvl5pPr lvl="4" rtl="0">
              <a:spcBef>
                <a:spcPts val="0"/>
              </a:spcBef>
              <a:spcAft>
                <a:spcPts val="0"/>
              </a:spcAft>
              <a:buSzPts val="2000"/>
              <a:buFont typeface="Montserrat"/>
              <a:buNone/>
              <a:defRPr sz="2667">
                <a:latin typeface="Montserrat"/>
                <a:ea typeface="Montserrat"/>
                <a:cs typeface="Montserrat"/>
                <a:sym typeface="Montserrat"/>
              </a:defRPr>
            </a:lvl5pPr>
            <a:lvl6pPr lvl="5" rtl="0">
              <a:spcBef>
                <a:spcPts val="0"/>
              </a:spcBef>
              <a:spcAft>
                <a:spcPts val="0"/>
              </a:spcAft>
              <a:buSzPts val="2000"/>
              <a:buFont typeface="Montserrat"/>
              <a:buNone/>
              <a:defRPr sz="2667">
                <a:latin typeface="Montserrat"/>
                <a:ea typeface="Montserrat"/>
                <a:cs typeface="Montserrat"/>
                <a:sym typeface="Montserrat"/>
              </a:defRPr>
            </a:lvl6pPr>
            <a:lvl7pPr lvl="6" rtl="0">
              <a:spcBef>
                <a:spcPts val="0"/>
              </a:spcBef>
              <a:spcAft>
                <a:spcPts val="0"/>
              </a:spcAft>
              <a:buSzPts val="2000"/>
              <a:buFont typeface="Montserrat"/>
              <a:buNone/>
              <a:defRPr sz="2667">
                <a:latin typeface="Montserrat"/>
                <a:ea typeface="Montserrat"/>
                <a:cs typeface="Montserrat"/>
                <a:sym typeface="Montserrat"/>
              </a:defRPr>
            </a:lvl7pPr>
            <a:lvl8pPr lvl="7" rtl="0">
              <a:spcBef>
                <a:spcPts val="0"/>
              </a:spcBef>
              <a:spcAft>
                <a:spcPts val="0"/>
              </a:spcAft>
              <a:buSzPts val="2000"/>
              <a:buFont typeface="Montserrat"/>
              <a:buNone/>
              <a:defRPr sz="2667">
                <a:latin typeface="Montserrat"/>
                <a:ea typeface="Montserrat"/>
                <a:cs typeface="Montserrat"/>
                <a:sym typeface="Montserrat"/>
              </a:defRPr>
            </a:lvl8pPr>
            <a:lvl9pPr lvl="8" rtl="0">
              <a:spcBef>
                <a:spcPts val="0"/>
              </a:spcBef>
              <a:spcAft>
                <a:spcPts val="0"/>
              </a:spcAft>
              <a:buSzPts val="2000"/>
              <a:buFont typeface="Montserrat"/>
              <a:buNone/>
              <a:defRPr sz="2667">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6248533" y="3947267"/>
            <a:ext cx="1991200" cy="1255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333">
                <a:solidFill>
                  <a:srgbClr val="4A8CFF"/>
                </a:solidFill>
              </a:defRPr>
            </a:lvl1pPr>
            <a:lvl2pPr lvl="1"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10666">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8367733" y="4397767"/>
            <a:ext cx="2867200" cy="1023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867">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2133"/>
              </a:spcBef>
              <a:spcAft>
                <a:spcPts val="0"/>
              </a:spcAft>
              <a:buSzPts val="1400"/>
              <a:buFont typeface="Montserrat"/>
              <a:buNone/>
              <a:defRPr>
                <a:latin typeface="Montserrat"/>
                <a:ea typeface="Montserrat"/>
                <a:cs typeface="Montserrat"/>
                <a:sym typeface="Montserrat"/>
              </a:defRPr>
            </a:lvl3pPr>
            <a:lvl4pPr lvl="3" rtl="0">
              <a:spcBef>
                <a:spcPts val="2133"/>
              </a:spcBef>
              <a:spcAft>
                <a:spcPts val="0"/>
              </a:spcAft>
              <a:buSzPts val="1400"/>
              <a:buFont typeface="Montserrat"/>
              <a:buNone/>
              <a:defRPr>
                <a:latin typeface="Montserrat"/>
                <a:ea typeface="Montserrat"/>
                <a:cs typeface="Montserrat"/>
                <a:sym typeface="Montserrat"/>
              </a:defRPr>
            </a:lvl4pPr>
            <a:lvl5pPr lvl="4" rtl="0">
              <a:spcBef>
                <a:spcPts val="2133"/>
              </a:spcBef>
              <a:spcAft>
                <a:spcPts val="0"/>
              </a:spcAft>
              <a:buSzPts val="1400"/>
              <a:buFont typeface="Montserrat"/>
              <a:buNone/>
              <a:defRPr>
                <a:latin typeface="Montserrat"/>
                <a:ea typeface="Montserrat"/>
                <a:cs typeface="Montserrat"/>
                <a:sym typeface="Montserrat"/>
              </a:defRPr>
            </a:lvl5pPr>
            <a:lvl6pPr lvl="5" rtl="0">
              <a:spcBef>
                <a:spcPts val="2133"/>
              </a:spcBef>
              <a:spcAft>
                <a:spcPts val="0"/>
              </a:spcAft>
              <a:buSzPts val="1400"/>
              <a:buFont typeface="Montserrat"/>
              <a:buNone/>
              <a:defRPr>
                <a:latin typeface="Montserrat"/>
                <a:ea typeface="Montserrat"/>
                <a:cs typeface="Montserrat"/>
                <a:sym typeface="Montserrat"/>
              </a:defRPr>
            </a:lvl6pPr>
            <a:lvl7pPr lvl="6" rtl="0">
              <a:spcBef>
                <a:spcPts val="2133"/>
              </a:spcBef>
              <a:spcAft>
                <a:spcPts val="0"/>
              </a:spcAft>
              <a:buSzPts val="1400"/>
              <a:buFont typeface="Montserrat"/>
              <a:buNone/>
              <a:defRPr>
                <a:latin typeface="Montserrat"/>
                <a:ea typeface="Montserrat"/>
                <a:cs typeface="Montserrat"/>
                <a:sym typeface="Montserrat"/>
              </a:defRPr>
            </a:lvl7pPr>
            <a:lvl8pPr lvl="7" rtl="0">
              <a:spcBef>
                <a:spcPts val="2133"/>
              </a:spcBef>
              <a:spcAft>
                <a:spcPts val="0"/>
              </a:spcAft>
              <a:buSzPts val="1400"/>
              <a:buFont typeface="Montserrat"/>
              <a:buNone/>
              <a:defRPr>
                <a:latin typeface="Montserrat"/>
                <a:ea typeface="Montserrat"/>
                <a:cs typeface="Montserrat"/>
                <a:sym typeface="Montserrat"/>
              </a:defRPr>
            </a:lvl8pPr>
            <a:lvl9pPr lvl="8" rtl="0">
              <a:spcBef>
                <a:spcPts val="2133"/>
              </a:spcBef>
              <a:spcAft>
                <a:spcPts val="2133"/>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4"/>
          <p:cNvSpPr/>
          <p:nvPr/>
        </p:nvSpPr>
        <p:spPr>
          <a:xfrm>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0430611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9" name="Google Shape;79;p15"/>
          <p:cNvSpPr txBox="1">
            <a:spLocks noGrp="1"/>
          </p:cNvSpPr>
          <p:nvPr>
            <p:ph type="subTitle" idx="1"/>
          </p:nvPr>
        </p:nvSpPr>
        <p:spPr>
          <a:xfrm>
            <a:off x="1938967" y="4521733"/>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a:p>
        </p:txBody>
      </p:sp>
      <p:sp>
        <p:nvSpPr>
          <p:cNvPr id="80" name="Google Shape;80;p15"/>
          <p:cNvSpPr txBox="1">
            <a:spLocks noGrp="1"/>
          </p:cNvSpPr>
          <p:nvPr>
            <p:ph type="subTitle" idx="2"/>
          </p:nvPr>
        </p:nvSpPr>
        <p:spPr>
          <a:xfrm>
            <a:off x="1938967" y="5022333"/>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dk1"/>
                </a:solidFill>
              </a:defRPr>
            </a:lvl1pPr>
            <a:lvl2pPr lvl="1" algn="ctr" rtl="0">
              <a:lnSpc>
                <a:spcPct val="100000"/>
              </a:lnSpc>
              <a:spcBef>
                <a:spcPts val="0"/>
              </a:spcBef>
              <a:spcAft>
                <a:spcPts val="0"/>
              </a:spcAft>
              <a:buNone/>
              <a:defRPr sz="1867">
                <a:solidFill>
                  <a:schemeClr val="dk1"/>
                </a:solidFill>
              </a:defRPr>
            </a:lvl2pPr>
            <a:lvl3pPr lvl="2" algn="ctr" rtl="0">
              <a:lnSpc>
                <a:spcPct val="100000"/>
              </a:lnSpc>
              <a:spcBef>
                <a:spcPts val="0"/>
              </a:spcBef>
              <a:spcAft>
                <a:spcPts val="0"/>
              </a:spcAft>
              <a:buNone/>
              <a:defRPr sz="1867">
                <a:solidFill>
                  <a:schemeClr val="dk1"/>
                </a:solidFill>
              </a:defRPr>
            </a:lvl3pPr>
            <a:lvl4pPr lvl="3" algn="ctr" rtl="0">
              <a:lnSpc>
                <a:spcPct val="100000"/>
              </a:lnSpc>
              <a:spcBef>
                <a:spcPts val="0"/>
              </a:spcBef>
              <a:spcAft>
                <a:spcPts val="0"/>
              </a:spcAft>
              <a:buNone/>
              <a:defRPr sz="1867">
                <a:solidFill>
                  <a:schemeClr val="dk1"/>
                </a:solidFill>
              </a:defRPr>
            </a:lvl4pPr>
            <a:lvl5pPr lvl="4" algn="ctr" rtl="0">
              <a:lnSpc>
                <a:spcPct val="100000"/>
              </a:lnSpc>
              <a:spcBef>
                <a:spcPts val="0"/>
              </a:spcBef>
              <a:spcAft>
                <a:spcPts val="0"/>
              </a:spcAft>
              <a:buNone/>
              <a:defRPr sz="1867">
                <a:solidFill>
                  <a:schemeClr val="dk1"/>
                </a:solidFill>
              </a:defRPr>
            </a:lvl5pPr>
            <a:lvl6pPr lvl="5" algn="ctr" rtl="0">
              <a:lnSpc>
                <a:spcPct val="100000"/>
              </a:lnSpc>
              <a:spcBef>
                <a:spcPts val="0"/>
              </a:spcBef>
              <a:spcAft>
                <a:spcPts val="0"/>
              </a:spcAft>
              <a:buNone/>
              <a:defRPr sz="1867">
                <a:solidFill>
                  <a:schemeClr val="dk1"/>
                </a:solidFill>
              </a:defRPr>
            </a:lvl6pPr>
            <a:lvl7pPr lvl="6" algn="ctr" rtl="0">
              <a:lnSpc>
                <a:spcPct val="100000"/>
              </a:lnSpc>
              <a:spcBef>
                <a:spcPts val="0"/>
              </a:spcBef>
              <a:spcAft>
                <a:spcPts val="0"/>
              </a:spcAft>
              <a:buNone/>
              <a:defRPr sz="1867">
                <a:solidFill>
                  <a:schemeClr val="dk1"/>
                </a:solidFill>
              </a:defRPr>
            </a:lvl7pPr>
            <a:lvl8pPr lvl="7" algn="ctr" rtl="0">
              <a:lnSpc>
                <a:spcPct val="100000"/>
              </a:lnSpc>
              <a:spcBef>
                <a:spcPts val="0"/>
              </a:spcBef>
              <a:spcAft>
                <a:spcPts val="0"/>
              </a:spcAft>
              <a:buNone/>
              <a:defRPr sz="1867">
                <a:solidFill>
                  <a:schemeClr val="dk1"/>
                </a:solidFill>
              </a:defRPr>
            </a:lvl8pPr>
            <a:lvl9pPr lvl="8" algn="ctr" rtl="0">
              <a:lnSpc>
                <a:spcPct val="100000"/>
              </a:lnSpc>
              <a:spcBef>
                <a:spcPts val="0"/>
              </a:spcBef>
              <a:spcAft>
                <a:spcPts val="0"/>
              </a:spcAft>
              <a:buNone/>
              <a:defRPr sz="1867">
                <a:solidFill>
                  <a:schemeClr val="dk1"/>
                </a:solidFill>
              </a:defRPr>
            </a:lvl9pPr>
          </a:lstStyle>
          <a:p>
            <a:endParaRPr/>
          </a:p>
        </p:txBody>
      </p:sp>
      <p:sp>
        <p:nvSpPr>
          <p:cNvPr id="81" name="Google Shape;81;p15"/>
          <p:cNvSpPr txBox="1">
            <a:spLocks noGrp="1"/>
          </p:cNvSpPr>
          <p:nvPr>
            <p:ph type="subTitle" idx="3"/>
          </p:nvPr>
        </p:nvSpPr>
        <p:spPr>
          <a:xfrm>
            <a:off x="7237167" y="4521733"/>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a:p>
        </p:txBody>
      </p:sp>
      <p:sp>
        <p:nvSpPr>
          <p:cNvPr id="82" name="Google Shape;82;p15"/>
          <p:cNvSpPr txBox="1">
            <a:spLocks noGrp="1"/>
          </p:cNvSpPr>
          <p:nvPr>
            <p:ph type="subTitle" idx="4"/>
          </p:nvPr>
        </p:nvSpPr>
        <p:spPr>
          <a:xfrm>
            <a:off x="7237167" y="5022333"/>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dk1"/>
                </a:solidFill>
              </a:defRPr>
            </a:lvl1pPr>
            <a:lvl2pPr lvl="1" algn="ctr" rtl="0">
              <a:lnSpc>
                <a:spcPct val="100000"/>
              </a:lnSpc>
              <a:spcBef>
                <a:spcPts val="0"/>
              </a:spcBef>
              <a:spcAft>
                <a:spcPts val="0"/>
              </a:spcAft>
              <a:buNone/>
              <a:defRPr sz="1867">
                <a:solidFill>
                  <a:schemeClr val="dk1"/>
                </a:solidFill>
              </a:defRPr>
            </a:lvl2pPr>
            <a:lvl3pPr lvl="2" algn="ctr" rtl="0">
              <a:lnSpc>
                <a:spcPct val="100000"/>
              </a:lnSpc>
              <a:spcBef>
                <a:spcPts val="0"/>
              </a:spcBef>
              <a:spcAft>
                <a:spcPts val="0"/>
              </a:spcAft>
              <a:buNone/>
              <a:defRPr sz="1867">
                <a:solidFill>
                  <a:schemeClr val="dk1"/>
                </a:solidFill>
              </a:defRPr>
            </a:lvl3pPr>
            <a:lvl4pPr lvl="3" algn="ctr" rtl="0">
              <a:lnSpc>
                <a:spcPct val="100000"/>
              </a:lnSpc>
              <a:spcBef>
                <a:spcPts val="0"/>
              </a:spcBef>
              <a:spcAft>
                <a:spcPts val="0"/>
              </a:spcAft>
              <a:buNone/>
              <a:defRPr sz="1867">
                <a:solidFill>
                  <a:schemeClr val="dk1"/>
                </a:solidFill>
              </a:defRPr>
            </a:lvl4pPr>
            <a:lvl5pPr lvl="4" algn="ctr" rtl="0">
              <a:lnSpc>
                <a:spcPct val="100000"/>
              </a:lnSpc>
              <a:spcBef>
                <a:spcPts val="0"/>
              </a:spcBef>
              <a:spcAft>
                <a:spcPts val="0"/>
              </a:spcAft>
              <a:buNone/>
              <a:defRPr sz="1867">
                <a:solidFill>
                  <a:schemeClr val="dk1"/>
                </a:solidFill>
              </a:defRPr>
            </a:lvl5pPr>
            <a:lvl6pPr lvl="5" algn="ctr" rtl="0">
              <a:lnSpc>
                <a:spcPct val="100000"/>
              </a:lnSpc>
              <a:spcBef>
                <a:spcPts val="0"/>
              </a:spcBef>
              <a:spcAft>
                <a:spcPts val="0"/>
              </a:spcAft>
              <a:buNone/>
              <a:defRPr sz="1867">
                <a:solidFill>
                  <a:schemeClr val="dk1"/>
                </a:solidFill>
              </a:defRPr>
            </a:lvl6pPr>
            <a:lvl7pPr lvl="6" algn="ctr" rtl="0">
              <a:lnSpc>
                <a:spcPct val="100000"/>
              </a:lnSpc>
              <a:spcBef>
                <a:spcPts val="0"/>
              </a:spcBef>
              <a:spcAft>
                <a:spcPts val="0"/>
              </a:spcAft>
              <a:buNone/>
              <a:defRPr sz="1867">
                <a:solidFill>
                  <a:schemeClr val="dk1"/>
                </a:solidFill>
              </a:defRPr>
            </a:lvl7pPr>
            <a:lvl8pPr lvl="7" algn="ctr" rtl="0">
              <a:lnSpc>
                <a:spcPct val="100000"/>
              </a:lnSpc>
              <a:spcBef>
                <a:spcPts val="0"/>
              </a:spcBef>
              <a:spcAft>
                <a:spcPts val="0"/>
              </a:spcAft>
              <a:buNone/>
              <a:defRPr sz="1867">
                <a:solidFill>
                  <a:schemeClr val="dk1"/>
                </a:solidFill>
              </a:defRPr>
            </a:lvl8pPr>
            <a:lvl9pPr lvl="8" algn="ctr" rtl="0">
              <a:lnSpc>
                <a:spcPct val="100000"/>
              </a:lnSpc>
              <a:spcBef>
                <a:spcPts val="0"/>
              </a:spcBef>
              <a:spcAft>
                <a:spcPts val="0"/>
              </a:spcAft>
              <a:buNone/>
              <a:defRPr sz="1867">
                <a:solidFill>
                  <a:schemeClr val="dk1"/>
                </a:solidFill>
              </a:defRPr>
            </a:lvl9pPr>
          </a:lstStyle>
          <a:p>
            <a:endParaRPr/>
          </a:p>
        </p:txBody>
      </p:sp>
      <p:sp>
        <p:nvSpPr>
          <p:cNvPr id="83" name="Google Shape;83;p15"/>
          <p:cNvSpPr/>
          <p:nvPr/>
        </p:nvSpPr>
        <p:spPr>
          <a:xfrm rot="5400000">
            <a:off x="-2841800" y="2733333"/>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87301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86" name="Google Shape;86;p16"/>
          <p:cNvSpPr txBox="1">
            <a:spLocks noGrp="1"/>
          </p:cNvSpPr>
          <p:nvPr>
            <p:ph type="subTitle" idx="1"/>
          </p:nvPr>
        </p:nvSpPr>
        <p:spPr>
          <a:xfrm>
            <a:off x="1465067" y="5033600"/>
            <a:ext cx="37508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87" name="Google Shape;87;p16"/>
          <p:cNvSpPr txBox="1">
            <a:spLocks noGrp="1"/>
          </p:cNvSpPr>
          <p:nvPr>
            <p:ph type="subTitle" idx="2"/>
          </p:nvPr>
        </p:nvSpPr>
        <p:spPr>
          <a:xfrm>
            <a:off x="1465067" y="4068400"/>
            <a:ext cx="37508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88" name="Google Shape;88;p16"/>
          <p:cNvSpPr txBox="1">
            <a:spLocks noGrp="1"/>
          </p:cNvSpPr>
          <p:nvPr>
            <p:ph type="subTitle" idx="3"/>
          </p:nvPr>
        </p:nvSpPr>
        <p:spPr>
          <a:xfrm>
            <a:off x="1465067" y="3087400"/>
            <a:ext cx="37508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89" name="Google Shape;89;p16"/>
          <p:cNvSpPr txBox="1">
            <a:spLocks noGrp="1"/>
          </p:cNvSpPr>
          <p:nvPr>
            <p:ph type="subTitle" idx="4"/>
          </p:nvPr>
        </p:nvSpPr>
        <p:spPr>
          <a:xfrm>
            <a:off x="1465067" y="2122200"/>
            <a:ext cx="37508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90" name="Google Shape;90;p16"/>
          <p:cNvSpPr/>
          <p:nvPr/>
        </p:nvSpPr>
        <p:spPr>
          <a:xfrm rot="10800000" flipH="1">
            <a:off x="7221600" y="1346800"/>
            <a:ext cx="1621600" cy="2082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1" name="Google Shape;91;p16"/>
          <p:cNvSpPr/>
          <p:nvPr/>
        </p:nvSpPr>
        <p:spPr>
          <a:xfrm rot="10800000" flipH="1">
            <a:off x="8843200" y="3428800"/>
            <a:ext cx="1621600" cy="342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03985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10508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a:p>
        </p:txBody>
      </p:sp>
      <p:sp>
        <p:nvSpPr>
          <p:cNvPr id="95" name="Google Shape;95;p17"/>
          <p:cNvSpPr txBox="1">
            <a:spLocks noGrp="1"/>
          </p:cNvSpPr>
          <p:nvPr>
            <p:ph type="subTitle" idx="2"/>
          </p:nvPr>
        </p:nvSpPr>
        <p:spPr>
          <a:xfrm>
            <a:off x="10508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dk1"/>
                </a:solidFill>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a:p>
        </p:txBody>
      </p:sp>
      <p:sp>
        <p:nvSpPr>
          <p:cNvPr id="96" name="Google Shape;96;p17"/>
          <p:cNvSpPr txBox="1">
            <a:spLocks noGrp="1"/>
          </p:cNvSpPr>
          <p:nvPr>
            <p:ph type="subTitle" idx="3"/>
          </p:nvPr>
        </p:nvSpPr>
        <p:spPr>
          <a:xfrm>
            <a:off x="45882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a:p>
        </p:txBody>
      </p:sp>
      <p:sp>
        <p:nvSpPr>
          <p:cNvPr id="97" name="Google Shape;97;p17"/>
          <p:cNvSpPr txBox="1">
            <a:spLocks noGrp="1"/>
          </p:cNvSpPr>
          <p:nvPr>
            <p:ph type="subTitle" idx="4"/>
          </p:nvPr>
        </p:nvSpPr>
        <p:spPr>
          <a:xfrm>
            <a:off x="45882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dk1"/>
                </a:solidFill>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a:p>
        </p:txBody>
      </p:sp>
      <p:sp>
        <p:nvSpPr>
          <p:cNvPr id="98" name="Google Shape;98;p17"/>
          <p:cNvSpPr txBox="1">
            <a:spLocks noGrp="1"/>
          </p:cNvSpPr>
          <p:nvPr>
            <p:ph type="subTitle" idx="5"/>
          </p:nvPr>
        </p:nvSpPr>
        <p:spPr>
          <a:xfrm>
            <a:off x="8125600" y="3187200"/>
            <a:ext cx="3015600" cy="5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2133"/>
              </a:spcBef>
              <a:spcAft>
                <a:spcPts val="0"/>
              </a:spcAft>
              <a:buNone/>
              <a:defRPr b="1">
                <a:solidFill>
                  <a:schemeClr val="accent1"/>
                </a:solidFill>
              </a:defRPr>
            </a:lvl2pPr>
            <a:lvl3pPr lvl="2" algn="ctr" rtl="0">
              <a:spcBef>
                <a:spcPts val="2133"/>
              </a:spcBef>
              <a:spcAft>
                <a:spcPts val="0"/>
              </a:spcAft>
              <a:buNone/>
              <a:defRPr b="1">
                <a:solidFill>
                  <a:schemeClr val="accent1"/>
                </a:solidFill>
              </a:defRPr>
            </a:lvl3pPr>
            <a:lvl4pPr lvl="3" algn="ctr" rtl="0">
              <a:spcBef>
                <a:spcPts val="2133"/>
              </a:spcBef>
              <a:spcAft>
                <a:spcPts val="0"/>
              </a:spcAft>
              <a:buNone/>
              <a:defRPr b="1">
                <a:solidFill>
                  <a:schemeClr val="accent1"/>
                </a:solidFill>
              </a:defRPr>
            </a:lvl4pPr>
            <a:lvl5pPr lvl="4" algn="ctr" rtl="0">
              <a:spcBef>
                <a:spcPts val="2133"/>
              </a:spcBef>
              <a:spcAft>
                <a:spcPts val="0"/>
              </a:spcAft>
              <a:buNone/>
              <a:defRPr b="1">
                <a:solidFill>
                  <a:schemeClr val="accent1"/>
                </a:solidFill>
              </a:defRPr>
            </a:lvl5pPr>
            <a:lvl6pPr lvl="5" algn="ctr" rtl="0">
              <a:spcBef>
                <a:spcPts val="2133"/>
              </a:spcBef>
              <a:spcAft>
                <a:spcPts val="0"/>
              </a:spcAft>
              <a:buNone/>
              <a:defRPr b="1">
                <a:solidFill>
                  <a:schemeClr val="accent1"/>
                </a:solidFill>
              </a:defRPr>
            </a:lvl6pPr>
            <a:lvl7pPr lvl="6" algn="ctr" rtl="0">
              <a:spcBef>
                <a:spcPts val="2133"/>
              </a:spcBef>
              <a:spcAft>
                <a:spcPts val="0"/>
              </a:spcAft>
              <a:buNone/>
              <a:defRPr b="1">
                <a:solidFill>
                  <a:schemeClr val="accent1"/>
                </a:solidFill>
              </a:defRPr>
            </a:lvl7pPr>
            <a:lvl8pPr lvl="7" algn="ctr" rtl="0">
              <a:spcBef>
                <a:spcPts val="2133"/>
              </a:spcBef>
              <a:spcAft>
                <a:spcPts val="0"/>
              </a:spcAft>
              <a:buNone/>
              <a:defRPr b="1">
                <a:solidFill>
                  <a:schemeClr val="accent1"/>
                </a:solidFill>
              </a:defRPr>
            </a:lvl8pPr>
            <a:lvl9pPr lvl="8" algn="ctr" rtl="0">
              <a:spcBef>
                <a:spcPts val="2133"/>
              </a:spcBef>
              <a:spcAft>
                <a:spcPts val="2133"/>
              </a:spcAft>
              <a:buNone/>
              <a:defRPr b="1">
                <a:solidFill>
                  <a:schemeClr val="accent1"/>
                </a:solidFill>
              </a:defRPr>
            </a:lvl9pPr>
          </a:lstStyle>
          <a:p>
            <a:endParaRPr/>
          </a:p>
        </p:txBody>
      </p:sp>
      <p:sp>
        <p:nvSpPr>
          <p:cNvPr id="99" name="Google Shape;99;p17"/>
          <p:cNvSpPr txBox="1">
            <a:spLocks noGrp="1"/>
          </p:cNvSpPr>
          <p:nvPr>
            <p:ph type="subTitle" idx="6"/>
          </p:nvPr>
        </p:nvSpPr>
        <p:spPr>
          <a:xfrm>
            <a:off x="8125600" y="3687800"/>
            <a:ext cx="3015600" cy="96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67">
                <a:solidFill>
                  <a:schemeClr val="dk1"/>
                </a:solidFill>
              </a:defRPr>
            </a:lvl1pPr>
            <a:lvl2pPr lvl="1" algn="ctr" rtl="0">
              <a:lnSpc>
                <a:spcPct val="100000"/>
              </a:lnSpc>
              <a:spcBef>
                <a:spcPts val="2133"/>
              </a:spcBef>
              <a:spcAft>
                <a:spcPts val="0"/>
              </a:spcAft>
              <a:buNone/>
              <a:defRPr sz="1867">
                <a:solidFill>
                  <a:schemeClr val="dk1"/>
                </a:solidFill>
              </a:defRPr>
            </a:lvl2pPr>
            <a:lvl3pPr lvl="2" algn="ctr" rtl="0">
              <a:lnSpc>
                <a:spcPct val="100000"/>
              </a:lnSpc>
              <a:spcBef>
                <a:spcPts val="2133"/>
              </a:spcBef>
              <a:spcAft>
                <a:spcPts val="0"/>
              </a:spcAft>
              <a:buNone/>
              <a:defRPr sz="1867">
                <a:solidFill>
                  <a:schemeClr val="dk1"/>
                </a:solidFill>
              </a:defRPr>
            </a:lvl3pPr>
            <a:lvl4pPr lvl="3" algn="ctr" rtl="0">
              <a:lnSpc>
                <a:spcPct val="100000"/>
              </a:lnSpc>
              <a:spcBef>
                <a:spcPts val="2133"/>
              </a:spcBef>
              <a:spcAft>
                <a:spcPts val="0"/>
              </a:spcAft>
              <a:buNone/>
              <a:defRPr sz="1867">
                <a:solidFill>
                  <a:schemeClr val="dk1"/>
                </a:solidFill>
              </a:defRPr>
            </a:lvl4pPr>
            <a:lvl5pPr lvl="4" algn="ctr" rtl="0">
              <a:lnSpc>
                <a:spcPct val="100000"/>
              </a:lnSpc>
              <a:spcBef>
                <a:spcPts val="2133"/>
              </a:spcBef>
              <a:spcAft>
                <a:spcPts val="0"/>
              </a:spcAft>
              <a:buNone/>
              <a:defRPr sz="1867">
                <a:solidFill>
                  <a:schemeClr val="dk1"/>
                </a:solidFill>
              </a:defRPr>
            </a:lvl5pPr>
            <a:lvl6pPr lvl="5" algn="ctr" rtl="0">
              <a:lnSpc>
                <a:spcPct val="100000"/>
              </a:lnSpc>
              <a:spcBef>
                <a:spcPts val="2133"/>
              </a:spcBef>
              <a:spcAft>
                <a:spcPts val="0"/>
              </a:spcAft>
              <a:buNone/>
              <a:defRPr sz="1867">
                <a:solidFill>
                  <a:schemeClr val="dk1"/>
                </a:solidFill>
              </a:defRPr>
            </a:lvl6pPr>
            <a:lvl7pPr lvl="6" algn="ctr" rtl="0">
              <a:lnSpc>
                <a:spcPct val="100000"/>
              </a:lnSpc>
              <a:spcBef>
                <a:spcPts val="2133"/>
              </a:spcBef>
              <a:spcAft>
                <a:spcPts val="0"/>
              </a:spcAft>
              <a:buNone/>
              <a:defRPr sz="1867">
                <a:solidFill>
                  <a:schemeClr val="dk1"/>
                </a:solidFill>
              </a:defRPr>
            </a:lvl7pPr>
            <a:lvl8pPr lvl="7" algn="ctr" rtl="0">
              <a:lnSpc>
                <a:spcPct val="100000"/>
              </a:lnSpc>
              <a:spcBef>
                <a:spcPts val="2133"/>
              </a:spcBef>
              <a:spcAft>
                <a:spcPts val="0"/>
              </a:spcAft>
              <a:buNone/>
              <a:defRPr sz="1867">
                <a:solidFill>
                  <a:schemeClr val="dk1"/>
                </a:solidFill>
              </a:defRPr>
            </a:lvl8pPr>
            <a:lvl9pPr lvl="8" algn="ctr" rtl="0">
              <a:lnSpc>
                <a:spcPct val="100000"/>
              </a:lnSpc>
              <a:spcBef>
                <a:spcPts val="2133"/>
              </a:spcBef>
              <a:spcAft>
                <a:spcPts val="2133"/>
              </a:spcAft>
              <a:buNone/>
              <a:defRPr sz="1867">
                <a:solidFill>
                  <a:schemeClr val="dk1"/>
                </a:solidFill>
              </a:defRPr>
            </a:lvl9pPr>
          </a:lstStyle>
          <a:p>
            <a:endParaRPr/>
          </a:p>
        </p:txBody>
      </p:sp>
      <p:sp>
        <p:nvSpPr>
          <p:cNvPr id="100" name="Google Shape;100;p17"/>
          <p:cNvSpPr/>
          <p:nvPr/>
        </p:nvSpPr>
        <p:spPr>
          <a:xfrm flipH="1">
            <a:off x="6096000"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01" name="Google Shape;101;p17"/>
          <p:cNvSpPr/>
          <p:nvPr/>
        </p:nvSpPr>
        <p:spPr>
          <a:xfrm flipH="1">
            <a:off x="67"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605256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
  <p:cSld name="Title and four columns ">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04" name="Google Shape;104;p18"/>
          <p:cNvSpPr txBox="1">
            <a:spLocks noGrp="1"/>
          </p:cNvSpPr>
          <p:nvPr>
            <p:ph type="subTitle" idx="1"/>
          </p:nvPr>
        </p:nvSpPr>
        <p:spPr>
          <a:xfrm>
            <a:off x="2504367" y="1668900"/>
            <a:ext cx="3716800" cy="56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a:p>
        </p:txBody>
      </p:sp>
      <p:sp>
        <p:nvSpPr>
          <p:cNvPr id="105" name="Google Shape;105;p18"/>
          <p:cNvSpPr txBox="1">
            <a:spLocks noGrp="1"/>
          </p:cNvSpPr>
          <p:nvPr>
            <p:ph type="subTitle" idx="2"/>
          </p:nvPr>
        </p:nvSpPr>
        <p:spPr>
          <a:xfrm>
            <a:off x="2504367" y="2325793"/>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06" name="Google Shape;106;p18"/>
          <p:cNvSpPr txBox="1">
            <a:spLocks noGrp="1"/>
          </p:cNvSpPr>
          <p:nvPr>
            <p:ph type="subTitle" idx="3"/>
          </p:nvPr>
        </p:nvSpPr>
        <p:spPr>
          <a:xfrm>
            <a:off x="7135329" y="1668900"/>
            <a:ext cx="3716800" cy="5652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a:p>
        </p:txBody>
      </p:sp>
      <p:sp>
        <p:nvSpPr>
          <p:cNvPr id="107" name="Google Shape;107;p18"/>
          <p:cNvSpPr txBox="1">
            <a:spLocks noGrp="1"/>
          </p:cNvSpPr>
          <p:nvPr>
            <p:ph type="subTitle" idx="4"/>
          </p:nvPr>
        </p:nvSpPr>
        <p:spPr>
          <a:xfrm>
            <a:off x="7135324" y="2325709"/>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08" name="Google Shape;108;p18"/>
          <p:cNvSpPr txBox="1">
            <a:spLocks noGrp="1"/>
          </p:cNvSpPr>
          <p:nvPr>
            <p:ph type="subTitle" idx="5"/>
          </p:nvPr>
        </p:nvSpPr>
        <p:spPr>
          <a:xfrm>
            <a:off x="2504367" y="3864197"/>
            <a:ext cx="3716800" cy="45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a:p>
        </p:txBody>
      </p:sp>
      <p:sp>
        <p:nvSpPr>
          <p:cNvPr id="109" name="Google Shape;109;p18"/>
          <p:cNvSpPr txBox="1">
            <a:spLocks noGrp="1"/>
          </p:cNvSpPr>
          <p:nvPr>
            <p:ph type="subTitle" idx="6"/>
          </p:nvPr>
        </p:nvSpPr>
        <p:spPr>
          <a:xfrm>
            <a:off x="2504367" y="4521005"/>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10" name="Google Shape;110;p18"/>
          <p:cNvSpPr txBox="1">
            <a:spLocks noGrp="1"/>
          </p:cNvSpPr>
          <p:nvPr>
            <p:ph type="subTitle" idx="7"/>
          </p:nvPr>
        </p:nvSpPr>
        <p:spPr>
          <a:xfrm>
            <a:off x="7135233" y="3864208"/>
            <a:ext cx="3716800" cy="4536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lt1"/>
                </a:solidFill>
              </a:defRPr>
            </a:lvl1pPr>
            <a:lvl2pPr lvl="1" rtl="0">
              <a:spcBef>
                <a:spcPts val="2133"/>
              </a:spcBef>
              <a:spcAft>
                <a:spcPts val="0"/>
              </a:spcAft>
              <a:buNone/>
              <a:defRPr b="1">
                <a:solidFill>
                  <a:schemeClr val="lt1"/>
                </a:solidFill>
              </a:defRPr>
            </a:lvl2pPr>
            <a:lvl3pPr lvl="2" rtl="0">
              <a:spcBef>
                <a:spcPts val="2133"/>
              </a:spcBef>
              <a:spcAft>
                <a:spcPts val="0"/>
              </a:spcAft>
              <a:buNone/>
              <a:defRPr b="1">
                <a:solidFill>
                  <a:schemeClr val="lt1"/>
                </a:solidFill>
              </a:defRPr>
            </a:lvl3pPr>
            <a:lvl4pPr lvl="3" rtl="0">
              <a:spcBef>
                <a:spcPts val="2133"/>
              </a:spcBef>
              <a:spcAft>
                <a:spcPts val="0"/>
              </a:spcAft>
              <a:buNone/>
              <a:defRPr b="1">
                <a:solidFill>
                  <a:schemeClr val="lt1"/>
                </a:solidFill>
              </a:defRPr>
            </a:lvl4pPr>
            <a:lvl5pPr lvl="4" rtl="0">
              <a:spcBef>
                <a:spcPts val="2133"/>
              </a:spcBef>
              <a:spcAft>
                <a:spcPts val="0"/>
              </a:spcAft>
              <a:buNone/>
              <a:defRPr b="1">
                <a:solidFill>
                  <a:schemeClr val="lt1"/>
                </a:solidFill>
              </a:defRPr>
            </a:lvl5pPr>
            <a:lvl6pPr lvl="5" rtl="0">
              <a:spcBef>
                <a:spcPts val="2133"/>
              </a:spcBef>
              <a:spcAft>
                <a:spcPts val="0"/>
              </a:spcAft>
              <a:buNone/>
              <a:defRPr b="1">
                <a:solidFill>
                  <a:schemeClr val="lt1"/>
                </a:solidFill>
              </a:defRPr>
            </a:lvl6pPr>
            <a:lvl7pPr lvl="6" rtl="0">
              <a:spcBef>
                <a:spcPts val="2133"/>
              </a:spcBef>
              <a:spcAft>
                <a:spcPts val="0"/>
              </a:spcAft>
              <a:buNone/>
              <a:defRPr b="1">
                <a:solidFill>
                  <a:schemeClr val="lt1"/>
                </a:solidFill>
              </a:defRPr>
            </a:lvl7pPr>
            <a:lvl8pPr lvl="7" rtl="0">
              <a:spcBef>
                <a:spcPts val="2133"/>
              </a:spcBef>
              <a:spcAft>
                <a:spcPts val="0"/>
              </a:spcAft>
              <a:buNone/>
              <a:defRPr b="1">
                <a:solidFill>
                  <a:schemeClr val="lt1"/>
                </a:solidFill>
              </a:defRPr>
            </a:lvl8pPr>
            <a:lvl9pPr lvl="8" rtl="0">
              <a:spcBef>
                <a:spcPts val="2133"/>
              </a:spcBef>
              <a:spcAft>
                <a:spcPts val="2133"/>
              </a:spcAft>
              <a:buNone/>
              <a:defRPr b="1">
                <a:solidFill>
                  <a:schemeClr val="lt1"/>
                </a:solidFill>
              </a:defRPr>
            </a:lvl9pPr>
          </a:lstStyle>
          <a:p>
            <a:endParaRPr/>
          </a:p>
        </p:txBody>
      </p:sp>
      <p:sp>
        <p:nvSpPr>
          <p:cNvPr id="111" name="Google Shape;111;p18"/>
          <p:cNvSpPr txBox="1">
            <a:spLocks noGrp="1"/>
          </p:cNvSpPr>
          <p:nvPr>
            <p:ph type="subTitle" idx="8"/>
          </p:nvPr>
        </p:nvSpPr>
        <p:spPr>
          <a:xfrm>
            <a:off x="7135233" y="4521005"/>
            <a:ext cx="3716800" cy="116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12" name="Google Shape;112;p18"/>
          <p:cNvSpPr txBox="1">
            <a:spLocks noGrp="1"/>
          </p:cNvSpPr>
          <p:nvPr>
            <p:ph type="subTitle" idx="9"/>
          </p:nvPr>
        </p:nvSpPr>
        <p:spPr>
          <a:xfrm rot="-5400803">
            <a:off x="812012" y="2372624"/>
            <a:ext cx="1712400" cy="656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b="1">
                <a:solidFill>
                  <a:schemeClr val="lt1"/>
                </a:solidFill>
              </a:defRPr>
            </a:lvl1pPr>
            <a:lvl2pPr lvl="1">
              <a:spcBef>
                <a:spcPts val="2133"/>
              </a:spcBef>
              <a:spcAft>
                <a:spcPts val="0"/>
              </a:spcAft>
              <a:buSzPts val="1400"/>
              <a:buNone/>
              <a:defRPr b="1"/>
            </a:lvl2pPr>
            <a:lvl3pPr lvl="2">
              <a:spcBef>
                <a:spcPts val="2133"/>
              </a:spcBef>
              <a:spcAft>
                <a:spcPts val="0"/>
              </a:spcAft>
              <a:buSzPts val="1400"/>
              <a:buNone/>
              <a:defRPr b="1"/>
            </a:lvl3pPr>
            <a:lvl4pPr lvl="3">
              <a:spcBef>
                <a:spcPts val="2133"/>
              </a:spcBef>
              <a:spcAft>
                <a:spcPts val="0"/>
              </a:spcAft>
              <a:buSzPts val="1400"/>
              <a:buNone/>
              <a:defRPr b="1"/>
            </a:lvl4pPr>
            <a:lvl5pPr lvl="4">
              <a:spcBef>
                <a:spcPts val="2133"/>
              </a:spcBef>
              <a:spcAft>
                <a:spcPts val="0"/>
              </a:spcAft>
              <a:buSzPts val="1400"/>
              <a:buNone/>
              <a:defRPr b="1"/>
            </a:lvl5pPr>
            <a:lvl6pPr lvl="5">
              <a:spcBef>
                <a:spcPts val="2133"/>
              </a:spcBef>
              <a:spcAft>
                <a:spcPts val="0"/>
              </a:spcAft>
              <a:buSzPts val="1400"/>
              <a:buNone/>
              <a:defRPr b="1"/>
            </a:lvl6pPr>
            <a:lvl7pPr lvl="6">
              <a:spcBef>
                <a:spcPts val="2133"/>
              </a:spcBef>
              <a:spcAft>
                <a:spcPts val="0"/>
              </a:spcAft>
              <a:buSzPts val="1400"/>
              <a:buNone/>
              <a:defRPr b="1"/>
            </a:lvl7pPr>
            <a:lvl8pPr lvl="7">
              <a:spcBef>
                <a:spcPts val="2133"/>
              </a:spcBef>
              <a:spcAft>
                <a:spcPts val="0"/>
              </a:spcAft>
              <a:buSzPts val="1400"/>
              <a:buNone/>
              <a:defRPr b="1"/>
            </a:lvl8pPr>
            <a:lvl9pPr lvl="8">
              <a:spcBef>
                <a:spcPts val="2133"/>
              </a:spcBef>
              <a:spcAft>
                <a:spcPts val="2133"/>
              </a:spcAft>
              <a:buSzPts val="1400"/>
              <a:buNone/>
              <a:defRPr b="1"/>
            </a:lvl9pPr>
          </a:lstStyle>
          <a:p>
            <a:endParaRPr/>
          </a:p>
        </p:txBody>
      </p:sp>
      <p:sp>
        <p:nvSpPr>
          <p:cNvPr id="113" name="Google Shape;113;p18"/>
          <p:cNvSpPr txBox="1">
            <a:spLocks noGrp="1"/>
          </p:cNvSpPr>
          <p:nvPr>
            <p:ph type="subTitle" idx="13"/>
          </p:nvPr>
        </p:nvSpPr>
        <p:spPr>
          <a:xfrm rot="-5400000">
            <a:off x="812100" y="4563200"/>
            <a:ext cx="1712400" cy="65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b="1">
                <a:solidFill>
                  <a:schemeClr val="lt1"/>
                </a:solidFill>
              </a:defRPr>
            </a:lvl1pPr>
            <a:lvl2pPr lvl="1" rtl="0">
              <a:spcBef>
                <a:spcPts val="2133"/>
              </a:spcBef>
              <a:spcAft>
                <a:spcPts val="0"/>
              </a:spcAft>
              <a:buSzPts val="1400"/>
              <a:buNone/>
              <a:defRPr b="1"/>
            </a:lvl2pPr>
            <a:lvl3pPr lvl="2" rtl="0">
              <a:spcBef>
                <a:spcPts val="2133"/>
              </a:spcBef>
              <a:spcAft>
                <a:spcPts val="0"/>
              </a:spcAft>
              <a:buSzPts val="1400"/>
              <a:buNone/>
              <a:defRPr b="1"/>
            </a:lvl3pPr>
            <a:lvl4pPr lvl="3" rtl="0">
              <a:spcBef>
                <a:spcPts val="2133"/>
              </a:spcBef>
              <a:spcAft>
                <a:spcPts val="0"/>
              </a:spcAft>
              <a:buSzPts val="1400"/>
              <a:buNone/>
              <a:defRPr b="1"/>
            </a:lvl4pPr>
            <a:lvl5pPr lvl="4" rtl="0">
              <a:spcBef>
                <a:spcPts val="2133"/>
              </a:spcBef>
              <a:spcAft>
                <a:spcPts val="0"/>
              </a:spcAft>
              <a:buSzPts val="1400"/>
              <a:buNone/>
              <a:defRPr b="1"/>
            </a:lvl5pPr>
            <a:lvl6pPr lvl="5" rtl="0">
              <a:spcBef>
                <a:spcPts val="2133"/>
              </a:spcBef>
              <a:spcAft>
                <a:spcPts val="0"/>
              </a:spcAft>
              <a:buSzPts val="1400"/>
              <a:buNone/>
              <a:defRPr b="1"/>
            </a:lvl6pPr>
            <a:lvl7pPr lvl="6" rtl="0">
              <a:spcBef>
                <a:spcPts val="2133"/>
              </a:spcBef>
              <a:spcAft>
                <a:spcPts val="0"/>
              </a:spcAft>
              <a:buSzPts val="1400"/>
              <a:buNone/>
              <a:defRPr b="1"/>
            </a:lvl7pPr>
            <a:lvl8pPr lvl="7" rtl="0">
              <a:spcBef>
                <a:spcPts val="2133"/>
              </a:spcBef>
              <a:spcAft>
                <a:spcPts val="0"/>
              </a:spcAft>
              <a:buSzPts val="1400"/>
              <a:buNone/>
              <a:defRPr b="1"/>
            </a:lvl8pPr>
            <a:lvl9pPr lvl="8" rtl="0">
              <a:spcBef>
                <a:spcPts val="2133"/>
              </a:spcBef>
              <a:spcAft>
                <a:spcPts val="2133"/>
              </a:spcAft>
              <a:buSzPts val="1400"/>
              <a:buNone/>
              <a:defRPr b="1"/>
            </a:lvl9pPr>
          </a:lstStyle>
          <a:p>
            <a:endParaRPr/>
          </a:p>
        </p:txBody>
      </p:sp>
    </p:spTree>
    <p:extLst>
      <p:ext uri="{BB962C8B-B14F-4D97-AF65-F5344CB8AC3E}">
        <p14:creationId xmlns:p14="http://schemas.microsoft.com/office/powerpoint/2010/main" val="33044967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Title and four columns 1">
    <p:spTree>
      <p:nvGrpSpPr>
        <p:cNvPr id="1" name="Shape 114"/>
        <p:cNvGrpSpPr/>
        <p:nvPr/>
      </p:nvGrpSpPr>
      <p:grpSpPr>
        <a:xfrm>
          <a:off x="0" y="0"/>
          <a:ext cx="0" cy="0"/>
          <a:chOff x="0" y="0"/>
          <a:chExt cx="0" cy="0"/>
        </a:xfrm>
      </p:grpSpPr>
      <p:sp>
        <p:nvSpPr>
          <p:cNvPr id="115" name="Google Shape;115;p19"/>
          <p:cNvSpPr txBox="1">
            <a:spLocks noGrp="1"/>
          </p:cNvSpPr>
          <p:nvPr>
            <p:ph type="subTitle" idx="1"/>
          </p:nvPr>
        </p:nvSpPr>
        <p:spPr>
          <a:xfrm>
            <a:off x="7935120" y="2094467"/>
            <a:ext cx="3306000" cy="56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16" name="Google Shape;116;p19"/>
          <p:cNvSpPr txBox="1">
            <a:spLocks noGrp="1"/>
          </p:cNvSpPr>
          <p:nvPr>
            <p:ph type="subTitle" idx="2"/>
          </p:nvPr>
        </p:nvSpPr>
        <p:spPr>
          <a:xfrm>
            <a:off x="7935115" y="2589300"/>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2133"/>
              </a:spcBef>
              <a:spcAft>
                <a:spcPts val="0"/>
              </a:spcAft>
              <a:buNone/>
              <a:defRPr sz="1867">
                <a:solidFill>
                  <a:schemeClr val="dk1"/>
                </a:solidFill>
              </a:defRPr>
            </a:lvl2pPr>
            <a:lvl3pPr lvl="2" algn="r" rtl="0">
              <a:lnSpc>
                <a:spcPct val="100000"/>
              </a:lnSpc>
              <a:spcBef>
                <a:spcPts val="2133"/>
              </a:spcBef>
              <a:spcAft>
                <a:spcPts val="0"/>
              </a:spcAft>
              <a:buNone/>
              <a:defRPr sz="1867">
                <a:solidFill>
                  <a:schemeClr val="dk1"/>
                </a:solidFill>
              </a:defRPr>
            </a:lvl3pPr>
            <a:lvl4pPr lvl="3" algn="r" rtl="0">
              <a:lnSpc>
                <a:spcPct val="100000"/>
              </a:lnSpc>
              <a:spcBef>
                <a:spcPts val="2133"/>
              </a:spcBef>
              <a:spcAft>
                <a:spcPts val="0"/>
              </a:spcAft>
              <a:buNone/>
              <a:defRPr sz="1867">
                <a:solidFill>
                  <a:schemeClr val="dk1"/>
                </a:solidFill>
              </a:defRPr>
            </a:lvl4pPr>
            <a:lvl5pPr lvl="4" algn="r" rtl="0">
              <a:lnSpc>
                <a:spcPct val="100000"/>
              </a:lnSpc>
              <a:spcBef>
                <a:spcPts val="2133"/>
              </a:spcBef>
              <a:spcAft>
                <a:spcPts val="0"/>
              </a:spcAft>
              <a:buNone/>
              <a:defRPr sz="1867">
                <a:solidFill>
                  <a:schemeClr val="dk1"/>
                </a:solidFill>
              </a:defRPr>
            </a:lvl5pPr>
            <a:lvl6pPr lvl="5" algn="r" rtl="0">
              <a:lnSpc>
                <a:spcPct val="100000"/>
              </a:lnSpc>
              <a:spcBef>
                <a:spcPts val="2133"/>
              </a:spcBef>
              <a:spcAft>
                <a:spcPts val="0"/>
              </a:spcAft>
              <a:buNone/>
              <a:defRPr sz="1867">
                <a:solidFill>
                  <a:schemeClr val="dk1"/>
                </a:solidFill>
              </a:defRPr>
            </a:lvl6pPr>
            <a:lvl7pPr lvl="6" algn="r" rtl="0">
              <a:lnSpc>
                <a:spcPct val="100000"/>
              </a:lnSpc>
              <a:spcBef>
                <a:spcPts val="2133"/>
              </a:spcBef>
              <a:spcAft>
                <a:spcPts val="0"/>
              </a:spcAft>
              <a:buNone/>
              <a:defRPr sz="1867">
                <a:solidFill>
                  <a:schemeClr val="dk1"/>
                </a:solidFill>
              </a:defRPr>
            </a:lvl7pPr>
            <a:lvl8pPr lvl="7" algn="r" rtl="0">
              <a:lnSpc>
                <a:spcPct val="100000"/>
              </a:lnSpc>
              <a:spcBef>
                <a:spcPts val="2133"/>
              </a:spcBef>
              <a:spcAft>
                <a:spcPts val="0"/>
              </a:spcAft>
              <a:buNone/>
              <a:defRPr sz="1867">
                <a:solidFill>
                  <a:schemeClr val="dk1"/>
                </a:solidFill>
              </a:defRPr>
            </a:lvl8pPr>
            <a:lvl9pPr lvl="8" algn="r" rtl="0">
              <a:lnSpc>
                <a:spcPct val="100000"/>
              </a:lnSpc>
              <a:spcBef>
                <a:spcPts val="2133"/>
              </a:spcBef>
              <a:spcAft>
                <a:spcPts val="2133"/>
              </a:spcAft>
              <a:buNone/>
              <a:defRPr sz="1867">
                <a:solidFill>
                  <a:schemeClr val="dk1"/>
                </a:solidFill>
              </a:defRPr>
            </a:lvl9pPr>
          </a:lstStyle>
          <a:p>
            <a:endParaRPr/>
          </a:p>
        </p:txBody>
      </p:sp>
      <p:sp>
        <p:nvSpPr>
          <p:cNvPr id="117" name="Google Shape;117;p19"/>
          <p:cNvSpPr txBox="1">
            <a:spLocks noGrp="1"/>
          </p:cNvSpPr>
          <p:nvPr>
            <p:ph type="subTitle" idx="3"/>
          </p:nvPr>
        </p:nvSpPr>
        <p:spPr>
          <a:xfrm>
            <a:off x="7935035" y="4086568"/>
            <a:ext cx="3306000" cy="45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18" name="Google Shape;118;p19"/>
          <p:cNvSpPr txBox="1">
            <a:spLocks noGrp="1"/>
          </p:cNvSpPr>
          <p:nvPr>
            <p:ph type="subTitle" idx="4"/>
          </p:nvPr>
        </p:nvSpPr>
        <p:spPr>
          <a:xfrm>
            <a:off x="7935035" y="4581399"/>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0"/>
              </a:spcBef>
              <a:spcAft>
                <a:spcPts val="0"/>
              </a:spcAft>
              <a:buNone/>
              <a:defRPr sz="1867">
                <a:solidFill>
                  <a:schemeClr val="dk1"/>
                </a:solidFill>
              </a:defRPr>
            </a:lvl2pPr>
            <a:lvl3pPr lvl="2" algn="r" rtl="0">
              <a:lnSpc>
                <a:spcPct val="100000"/>
              </a:lnSpc>
              <a:spcBef>
                <a:spcPts val="0"/>
              </a:spcBef>
              <a:spcAft>
                <a:spcPts val="0"/>
              </a:spcAft>
              <a:buNone/>
              <a:defRPr sz="1867">
                <a:solidFill>
                  <a:schemeClr val="dk1"/>
                </a:solidFill>
              </a:defRPr>
            </a:lvl3pPr>
            <a:lvl4pPr lvl="3" algn="r" rtl="0">
              <a:lnSpc>
                <a:spcPct val="100000"/>
              </a:lnSpc>
              <a:spcBef>
                <a:spcPts val="0"/>
              </a:spcBef>
              <a:spcAft>
                <a:spcPts val="0"/>
              </a:spcAft>
              <a:buNone/>
              <a:defRPr sz="1867">
                <a:solidFill>
                  <a:schemeClr val="dk1"/>
                </a:solidFill>
              </a:defRPr>
            </a:lvl4pPr>
            <a:lvl5pPr lvl="4" algn="r" rtl="0">
              <a:lnSpc>
                <a:spcPct val="100000"/>
              </a:lnSpc>
              <a:spcBef>
                <a:spcPts val="0"/>
              </a:spcBef>
              <a:spcAft>
                <a:spcPts val="0"/>
              </a:spcAft>
              <a:buNone/>
              <a:defRPr sz="1867">
                <a:solidFill>
                  <a:schemeClr val="dk1"/>
                </a:solidFill>
              </a:defRPr>
            </a:lvl5pPr>
            <a:lvl6pPr lvl="5" algn="r" rtl="0">
              <a:lnSpc>
                <a:spcPct val="100000"/>
              </a:lnSpc>
              <a:spcBef>
                <a:spcPts val="0"/>
              </a:spcBef>
              <a:spcAft>
                <a:spcPts val="0"/>
              </a:spcAft>
              <a:buNone/>
              <a:defRPr sz="1867">
                <a:solidFill>
                  <a:schemeClr val="dk1"/>
                </a:solidFill>
              </a:defRPr>
            </a:lvl6pPr>
            <a:lvl7pPr lvl="6" algn="r" rtl="0">
              <a:lnSpc>
                <a:spcPct val="100000"/>
              </a:lnSpc>
              <a:spcBef>
                <a:spcPts val="0"/>
              </a:spcBef>
              <a:spcAft>
                <a:spcPts val="0"/>
              </a:spcAft>
              <a:buNone/>
              <a:defRPr sz="1867">
                <a:solidFill>
                  <a:schemeClr val="dk1"/>
                </a:solidFill>
              </a:defRPr>
            </a:lvl7pPr>
            <a:lvl8pPr lvl="7" algn="r" rtl="0">
              <a:lnSpc>
                <a:spcPct val="100000"/>
              </a:lnSpc>
              <a:spcBef>
                <a:spcPts val="0"/>
              </a:spcBef>
              <a:spcAft>
                <a:spcPts val="0"/>
              </a:spcAft>
              <a:buNone/>
              <a:defRPr sz="1867">
                <a:solidFill>
                  <a:schemeClr val="dk1"/>
                </a:solidFill>
              </a:defRPr>
            </a:lvl8pPr>
            <a:lvl9pPr lvl="8" algn="r" rtl="0">
              <a:lnSpc>
                <a:spcPct val="100000"/>
              </a:lnSpc>
              <a:spcBef>
                <a:spcPts val="0"/>
              </a:spcBef>
              <a:spcAft>
                <a:spcPts val="0"/>
              </a:spcAft>
              <a:buNone/>
              <a:defRPr sz="1867">
                <a:solidFill>
                  <a:schemeClr val="dk1"/>
                </a:solidFill>
              </a:defRPr>
            </a:lvl9pPr>
          </a:lstStyle>
          <a:p>
            <a:endParaRPr/>
          </a:p>
        </p:txBody>
      </p:sp>
      <p:sp>
        <p:nvSpPr>
          <p:cNvPr id="119" name="Google Shape;119;p19"/>
          <p:cNvSpPr txBox="1">
            <a:spLocks noGrp="1"/>
          </p:cNvSpPr>
          <p:nvPr>
            <p:ph type="subTitle" idx="5"/>
          </p:nvPr>
        </p:nvSpPr>
        <p:spPr>
          <a:xfrm>
            <a:off x="4208120" y="2094467"/>
            <a:ext cx="3306000" cy="565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20" name="Google Shape;120;p19"/>
          <p:cNvSpPr txBox="1">
            <a:spLocks noGrp="1"/>
          </p:cNvSpPr>
          <p:nvPr>
            <p:ph type="subTitle" idx="6"/>
          </p:nvPr>
        </p:nvSpPr>
        <p:spPr>
          <a:xfrm>
            <a:off x="4208048" y="2589300"/>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0"/>
              </a:spcBef>
              <a:spcAft>
                <a:spcPts val="0"/>
              </a:spcAft>
              <a:buNone/>
              <a:defRPr sz="1867">
                <a:solidFill>
                  <a:schemeClr val="dk1"/>
                </a:solidFill>
              </a:defRPr>
            </a:lvl2pPr>
            <a:lvl3pPr lvl="2" algn="r" rtl="0">
              <a:lnSpc>
                <a:spcPct val="100000"/>
              </a:lnSpc>
              <a:spcBef>
                <a:spcPts val="0"/>
              </a:spcBef>
              <a:spcAft>
                <a:spcPts val="0"/>
              </a:spcAft>
              <a:buNone/>
              <a:defRPr sz="1867">
                <a:solidFill>
                  <a:schemeClr val="dk1"/>
                </a:solidFill>
              </a:defRPr>
            </a:lvl3pPr>
            <a:lvl4pPr lvl="3" algn="r" rtl="0">
              <a:lnSpc>
                <a:spcPct val="100000"/>
              </a:lnSpc>
              <a:spcBef>
                <a:spcPts val="0"/>
              </a:spcBef>
              <a:spcAft>
                <a:spcPts val="0"/>
              </a:spcAft>
              <a:buNone/>
              <a:defRPr sz="1867">
                <a:solidFill>
                  <a:schemeClr val="dk1"/>
                </a:solidFill>
              </a:defRPr>
            </a:lvl4pPr>
            <a:lvl5pPr lvl="4" algn="r" rtl="0">
              <a:lnSpc>
                <a:spcPct val="100000"/>
              </a:lnSpc>
              <a:spcBef>
                <a:spcPts val="0"/>
              </a:spcBef>
              <a:spcAft>
                <a:spcPts val="0"/>
              </a:spcAft>
              <a:buNone/>
              <a:defRPr sz="1867">
                <a:solidFill>
                  <a:schemeClr val="dk1"/>
                </a:solidFill>
              </a:defRPr>
            </a:lvl5pPr>
            <a:lvl6pPr lvl="5" algn="r" rtl="0">
              <a:lnSpc>
                <a:spcPct val="100000"/>
              </a:lnSpc>
              <a:spcBef>
                <a:spcPts val="0"/>
              </a:spcBef>
              <a:spcAft>
                <a:spcPts val="0"/>
              </a:spcAft>
              <a:buNone/>
              <a:defRPr sz="1867">
                <a:solidFill>
                  <a:schemeClr val="dk1"/>
                </a:solidFill>
              </a:defRPr>
            </a:lvl6pPr>
            <a:lvl7pPr lvl="6" algn="r" rtl="0">
              <a:lnSpc>
                <a:spcPct val="100000"/>
              </a:lnSpc>
              <a:spcBef>
                <a:spcPts val="0"/>
              </a:spcBef>
              <a:spcAft>
                <a:spcPts val="0"/>
              </a:spcAft>
              <a:buNone/>
              <a:defRPr sz="1867">
                <a:solidFill>
                  <a:schemeClr val="dk1"/>
                </a:solidFill>
              </a:defRPr>
            </a:lvl7pPr>
            <a:lvl8pPr lvl="7" algn="r" rtl="0">
              <a:lnSpc>
                <a:spcPct val="100000"/>
              </a:lnSpc>
              <a:spcBef>
                <a:spcPts val="0"/>
              </a:spcBef>
              <a:spcAft>
                <a:spcPts val="0"/>
              </a:spcAft>
              <a:buNone/>
              <a:defRPr sz="1867">
                <a:solidFill>
                  <a:schemeClr val="dk1"/>
                </a:solidFill>
              </a:defRPr>
            </a:lvl8pPr>
            <a:lvl9pPr lvl="8" algn="r" rtl="0">
              <a:lnSpc>
                <a:spcPct val="100000"/>
              </a:lnSpc>
              <a:spcBef>
                <a:spcPts val="0"/>
              </a:spcBef>
              <a:spcAft>
                <a:spcPts val="0"/>
              </a:spcAft>
              <a:buNone/>
              <a:defRPr sz="1867">
                <a:solidFill>
                  <a:schemeClr val="dk1"/>
                </a:solidFill>
              </a:defRPr>
            </a:lvl9pPr>
          </a:lstStyle>
          <a:p>
            <a:endParaRPr/>
          </a:p>
        </p:txBody>
      </p:sp>
      <p:sp>
        <p:nvSpPr>
          <p:cNvPr id="121" name="Google Shape;121;p19"/>
          <p:cNvSpPr txBox="1">
            <a:spLocks noGrp="1"/>
          </p:cNvSpPr>
          <p:nvPr>
            <p:ph type="subTitle" idx="7"/>
          </p:nvPr>
        </p:nvSpPr>
        <p:spPr>
          <a:xfrm>
            <a:off x="4208035" y="4086568"/>
            <a:ext cx="3306000" cy="45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solidFill>
                  <a:schemeClr val="accent1"/>
                </a:solidFill>
              </a:defRPr>
            </a:lvl1pPr>
            <a:lvl2pPr lvl="1" algn="r" rtl="0">
              <a:spcBef>
                <a:spcPts val="2133"/>
              </a:spcBef>
              <a:spcAft>
                <a:spcPts val="0"/>
              </a:spcAft>
              <a:buNone/>
              <a:defRPr b="1">
                <a:solidFill>
                  <a:schemeClr val="accent1"/>
                </a:solidFill>
              </a:defRPr>
            </a:lvl2pPr>
            <a:lvl3pPr lvl="2" algn="r" rtl="0">
              <a:spcBef>
                <a:spcPts val="2133"/>
              </a:spcBef>
              <a:spcAft>
                <a:spcPts val="0"/>
              </a:spcAft>
              <a:buNone/>
              <a:defRPr b="1">
                <a:solidFill>
                  <a:schemeClr val="accent1"/>
                </a:solidFill>
              </a:defRPr>
            </a:lvl3pPr>
            <a:lvl4pPr lvl="3" algn="r" rtl="0">
              <a:spcBef>
                <a:spcPts val="2133"/>
              </a:spcBef>
              <a:spcAft>
                <a:spcPts val="0"/>
              </a:spcAft>
              <a:buNone/>
              <a:defRPr b="1">
                <a:solidFill>
                  <a:schemeClr val="accent1"/>
                </a:solidFill>
              </a:defRPr>
            </a:lvl4pPr>
            <a:lvl5pPr lvl="4" algn="r" rtl="0">
              <a:spcBef>
                <a:spcPts val="2133"/>
              </a:spcBef>
              <a:spcAft>
                <a:spcPts val="0"/>
              </a:spcAft>
              <a:buNone/>
              <a:defRPr b="1">
                <a:solidFill>
                  <a:schemeClr val="accent1"/>
                </a:solidFill>
              </a:defRPr>
            </a:lvl5pPr>
            <a:lvl6pPr lvl="5" algn="r" rtl="0">
              <a:spcBef>
                <a:spcPts val="2133"/>
              </a:spcBef>
              <a:spcAft>
                <a:spcPts val="0"/>
              </a:spcAft>
              <a:buNone/>
              <a:defRPr b="1">
                <a:solidFill>
                  <a:schemeClr val="accent1"/>
                </a:solidFill>
              </a:defRPr>
            </a:lvl6pPr>
            <a:lvl7pPr lvl="6" algn="r" rtl="0">
              <a:spcBef>
                <a:spcPts val="2133"/>
              </a:spcBef>
              <a:spcAft>
                <a:spcPts val="0"/>
              </a:spcAft>
              <a:buNone/>
              <a:defRPr b="1">
                <a:solidFill>
                  <a:schemeClr val="accent1"/>
                </a:solidFill>
              </a:defRPr>
            </a:lvl7pPr>
            <a:lvl8pPr lvl="7" algn="r" rtl="0">
              <a:spcBef>
                <a:spcPts val="2133"/>
              </a:spcBef>
              <a:spcAft>
                <a:spcPts val="0"/>
              </a:spcAft>
              <a:buNone/>
              <a:defRPr b="1">
                <a:solidFill>
                  <a:schemeClr val="accent1"/>
                </a:solidFill>
              </a:defRPr>
            </a:lvl8pPr>
            <a:lvl9pPr lvl="8" algn="r" rtl="0">
              <a:spcBef>
                <a:spcPts val="2133"/>
              </a:spcBef>
              <a:spcAft>
                <a:spcPts val="2133"/>
              </a:spcAft>
              <a:buNone/>
              <a:defRPr b="1">
                <a:solidFill>
                  <a:schemeClr val="accent1"/>
                </a:solidFill>
              </a:defRPr>
            </a:lvl9pPr>
          </a:lstStyle>
          <a:p>
            <a:endParaRPr/>
          </a:p>
        </p:txBody>
      </p:sp>
      <p:sp>
        <p:nvSpPr>
          <p:cNvPr id="122" name="Google Shape;122;p19"/>
          <p:cNvSpPr txBox="1">
            <a:spLocks noGrp="1"/>
          </p:cNvSpPr>
          <p:nvPr>
            <p:ph type="subTitle" idx="8"/>
          </p:nvPr>
        </p:nvSpPr>
        <p:spPr>
          <a:xfrm>
            <a:off x="4207968" y="4581399"/>
            <a:ext cx="3306000" cy="116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867">
                <a:solidFill>
                  <a:schemeClr val="dk1"/>
                </a:solidFill>
              </a:defRPr>
            </a:lvl1pPr>
            <a:lvl2pPr lvl="1" algn="r" rtl="0">
              <a:lnSpc>
                <a:spcPct val="100000"/>
              </a:lnSpc>
              <a:spcBef>
                <a:spcPts val="2133"/>
              </a:spcBef>
              <a:spcAft>
                <a:spcPts val="0"/>
              </a:spcAft>
              <a:buNone/>
              <a:defRPr sz="1867">
                <a:solidFill>
                  <a:schemeClr val="dk1"/>
                </a:solidFill>
              </a:defRPr>
            </a:lvl2pPr>
            <a:lvl3pPr lvl="2" algn="r" rtl="0">
              <a:lnSpc>
                <a:spcPct val="100000"/>
              </a:lnSpc>
              <a:spcBef>
                <a:spcPts val="2133"/>
              </a:spcBef>
              <a:spcAft>
                <a:spcPts val="0"/>
              </a:spcAft>
              <a:buNone/>
              <a:defRPr sz="1867">
                <a:solidFill>
                  <a:schemeClr val="dk1"/>
                </a:solidFill>
              </a:defRPr>
            </a:lvl3pPr>
            <a:lvl4pPr lvl="3" algn="r" rtl="0">
              <a:lnSpc>
                <a:spcPct val="100000"/>
              </a:lnSpc>
              <a:spcBef>
                <a:spcPts val="2133"/>
              </a:spcBef>
              <a:spcAft>
                <a:spcPts val="0"/>
              </a:spcAft>
              <a:buNone/>
              <a:defRPr sz="1867">
                <a:solidFill>
                  <a:schemeClr val="dk1"/>
                </a:solidFill>
              </a:defRPr>
            </a:lvl4pPr>
            <a:lvl5pPr lvl="4" algn="r" rtl="0">
              <a:lnSpc>
                <a:spcPct val="100000"/>
              </a:lnSpc>
              <a:spcBef>
                <a:spcPts val="2133"/>
              </a:spcBef>
              <a:spcAft>
                <a:spcPts val="0"/>
              </a:spcAft>
              <a:buNone/>
              <a:defRPr sz="1867">
                <a:solidFill>
                  <a:schemeClr val="dk1"/>
                </a:solidFill>
              </a:defRPr>
            </a:lvl5pPr>
            <a:lvl6pPr lvl="5" algn="r" rtl="0">
              <a:lnSpc>
                <a:spcPct val="100000"/>
              </a:lnSpc>
              <a:spcBef>
                <a:spcPts val="2133"/>
              </a:spcBef>
              <a:spcAft>
                <a:spcPts val="0"/>
              </a:spcAft>
              <a:buNone/>
              <a:defRPr sz="1867">
                <a:solidFill>
                  <a:schemeClr val="dk1"/>
                </a:solidFill>
              </a:defRPr>
            </a:lvl6pPr>
            <a:lvl7pPr lvl="6" algn="r" rtl="0">
              <a:lnSpc>
                <a:spcPct val="100000"/>
              </a:lnSpc>
              <a:spcBef>
                <a:spcPts val="2133"/>
              </a:spcBef>
              <a:spcAft>
                <a:spcPts val="0"/>
              </a:spcAft>
              <a:buNone/>
              <a:defRPr sz="1867">
                <a:solidFill>
                  <a:schemeClr val="dk1"/>
                </a:solidFill>
              </a:defRPr>
            </a:lvl7pPr>
            <a:lvl8pPr lvl="7" algn="r" rtl="0">
              <a:lnSpc>
                <a:spcPct val="100000"/>
              </a:lnSpc>
              <a:spcBef>
                <a:spcPts val="2133"/>
              </a:spcBef>
              <a:spcAft>
                <a:spcPts val="0"/>
              </a:spcAft>
              <a:buNone/>
              <a:defRPr sz="1867">
                <a:solidFill>
                  <a:schemeClr val="dk1"/>
                </a:solidFill>
              </a:defRPr>
            </a:lvl8pPr>
            <a:lvl9pPr lvl="8" algn="r" rtl="0">
              <a:lnSpc>
                <a:spcPct val="100000"/>
              </a:lnSpc>
              <a:spcBef>
                <a:spcPts val="2133"/>
              </a:spcBef>
              <a:spcAft>
                <a:spcPts val="2133"/>
              </a:spcAft>
              <a:buNone/>
              <a:defRPr sz="1867">
                <a:solidFill>
                  <a:schemeClr val="dk1"/>
                </a:solidFill>
              </a:defRPr>
            </a:lvl9pPr>
          </a:lstStyle>
          <a:p>
            <a:endParaRPr/>
          </a:p>
        </p:txBody>
      </p:sp>
      <p:sp>
        <p:nvSpPr>
          <p:cNvPr id="123" name="Google Shape;123;p19"/>
          <p:cNvSpPr txBox="1">
            <a:spLocks noGrp="1"/>
          </p:cNvSpPr>
          <p:nvPr>
            <p:ph type="title"/>
          </p:nvPr>
        </p:nvSpPr>
        <p:spPr>
          <a:xfrm>
            <a:off x="957067" y="510900"/>
            <a:ext cx="10277600" cy="763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24" name="Google Shape;124;p19"/>
          <p:cNvSpPr/>
          <p:nvPr/>
        </p:nvSpPr>
        <p:spPr>
          <a:xfrm rot="10800000">
            <a:off x="0" y="34290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5" name="Google Shape;125;p19"/>
          <p:cNvSpPr/>
          <p:nvPr/>
        </p:nvSpPr>
        <p:spPr>
          <a:xfrm rot="10800000">
            <a:off x="1621600" y="1415767"/>
            <a:ext cx="1621600" cy="20132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481430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1">
  <p:cSld name="One column text 1">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5313300" y="1994400"/>
            <a:ext cx="5407200" cy="964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5325833" y="2856800"/>
            <a:ext cx="5407200" cy="20068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867">
                <a:solidFill>
                  <a:schemeClr val="dk1"/>
                </a:solidFill>
              </a:defRPr>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29" name="Google Shape;129;p20"/>
          <p:cNvSpPr/>
          <p:nvPr/>
        </p:nvSpPr>
        <p:spPr>
          <a:xfrm rot="10800000" flipH="1">
            <a:off x="0" y="34291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0" name="Google Shape;130;p20"/>
          <p:cNvSpPr/>
          <p:nvPr/>
        </p:nvSpPr>
        <p:spPr>
          <a:xfrm rot="10800000" flipH="1">
            <a:off x="1625600" y="1662900"/>
            <a:ext cx="1621600" cy="17660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2856097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2">
  <p:cSld name="One column text 2">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4973433" y="2175600"/>
            <a:ext cx="6267600" cy="1453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4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4973433" y="3635600"/>
            <a:ext cx="6267600" cy="11484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867">
                <a:solidFill>
                  <a:schemeClr val="dk1"/>
                </a:solidFill>
              </a:defRPr>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134" name="Google Shape;134;p21"/>
          <p:cNvSpPr/>
          <p:nvPr/>
        </p:nvSpPr>
        <p:spPr>
          <a:xfrm rot="10800000" flipH="1">
            <a:off x="2814567" y="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5" name="Google Shape;135;p21"/>
          <p:cNvSpPr/>
          <p:nvPr/>
        </p:nvSpPr>
        <p:spPr>
          <a:xfrm rot="10800000" flipH="1">
            <a:off x="0" y="34290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25287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957067" y="510900"/>
            <a:ext cx="10277600" cy="124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027597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5291233" y="2969400"/>
            <a:ext cx="5950000" cy="11224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6267">
                <a:solidFill>
                  <a:schemeClr val="accent1"/>
                </a:solidFill>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4" name="Google Shape;14;p3"/>
          <p:cNvSpPr txBox="1">
            <a:spLocks noGrp="1"/>
          </p:cNvSpPr>
          <p:nvPr>
            <p:ph type="subTitle" idx="1"/>
          </p:nvPr>
        </p:nvSpPr>
        <p:spPr>
          <a:xfrm>
            <a:off x="5291033" y="4060500"/>
            <a:ext cx="5950000" cy="904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867"/>
            </a:lvl1pPr>
            <a:lvl2pPr lvl="1">
              <a:spcBef>
                <a:spcPts val="0"/>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15" name="Google Shape;15;p3"/>
          <p:cNvSpPr txBox="1">
            <a:spLocks noGrp="1"/>
          </p:cNvSpPr>
          <p:nvPr>
            <p:ph type="title" idx="2" hasCustomPrompt="1"/>
          </p:nvPr>
        </p:nvSpPr>
        <p:spPr>
          <a:xfrm>
            <a:off x="5291133" y="1683100"/>
            <a:ext cx="5950000" cy="1522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9600">
                <a:solidFill>
                  <a:schemeClr val="dk2"/>
                </a:solidFill>
              </a:defRPr>
            </a:lvl1pPr>
            <a:lvl2pPr lvl="1" algn="ctr" rtl="0">
              <a:spcBef>
                <a:spcPts val="0"/>
              </a:spcBef>
              <a:spcAft>
                <a:spcPts val="0"/>
              </a:spcAft>
              <a:buSzPts val="7200"/>
              <a:buNone/>
              <a:defRPr sz="9600"/>
            </a:lvl2pPr>
            <a:lvl3pPr lvl="2" algn="ctr" rtl="0">
              <a:spcBef>
                <a:spcPts val="0"/>
              </a:spcBef>
              <a:spcAft>
                <a:spcPts val="0"/>
              </a:spcAft>
              <a:buSzPts val="7200"/>
              <a:buNone/>
              <a:defRPr sz="9600"/>
            </a:lvl3pPr>
            <a:lvl4pPr lvl="3" algn="ctr" rtl="0">
              <a:spcBef>
                <a:spcPts val="0"/>
              </a:spcBef>
              <a:spcAft>
                <a:spcPts val="0"/>
              </a:spcAft>
              <a:buSzPts val="7200"/>
              <a:buNone/>
              <a:defRPr sz="9600"/>
            </a:lvl4pPr>
            <a:lvl5pPr lvl="4" algn="ctr" rtl="0">
              <a:spcBef>
                <a:spcPts val="0"/>
              </a:spcBef>
              <a:spcAft>
                <a:spcPts val="0"/>
              </a:spcAft>
              <a:buSzPts val="7200"/>
              <a:buNone/>
              <a:defRPr sz="9600"/>
            </a:lvl5pPr>
            <a:lvl6pPr lvl="5" algn="ctr" rtl="0">
              <a:spcBef>
                <a:spcPts val="0"/>
              </a:spcBef>
              <a:spcAft>
                <a:spcPts val="0"/>
              </a:spcAft>
              <a:buSzPts val="7200"/>
              <a:buNone/>
              <a:defRPr sz="9600"/>
            </a:lvl6pPr>
            <a:lvl7pPr lvl="6" algn="ctr" rtl="0">
              <a:spcBef>
                <a:spcPts val="0"/>
              </a:spcBef>
              <a:spcAft>
                <a:spcPts val="0"/>
              </a:spcAft>
              <a:buSzPts val="7200"/>
              <a:buNone/>
              <a:defRPr sz="9600"/>
            </a:lvl7pPr>
            <a:lvl8pPr lvl="7" algn="ctr" rtl="0">
              <a:spcBef>
                <a:spcPts val="0"/>
              </a:spcBef>
              <a:spcAft>
                <a:spcPts val="0"/>
              </a:spcAft>
              <a:buSzPts val="7200"/>
              <a:buNone/>
              <a:defRPr sz="9600"/>
            </a:lvl8pPr>
            <a:lvl9pPr lvl="8" algn="ctr" rtl="0">
              <a:spcBef>
                <a:spcPts val="0"/>
              </a:spcBef>
              <a:spcAft>
                <a:spcPts val="0"/>
              </a:spcAft>
              <a:buSzPts val="7200"/>
              <a:buNone/>
              <a:defRPr sz="9600"/>
            </a:lvl9pPr>
          </a:lstStyle>
          <a:p>
            <a:r>
              <a:t>xx%</a:t>
            </a:r>
          </a:p>
        </p:txBody>
      </p:sp>
      <p:sp>
        <p:nvSpPr>
          <p:cNvPr id="16" name="Google Shape;16;p3"/>
          <p:cNvSpPr/>
          <p:nvPr/>
        </p:nvSpPr>
        <p:spPr>
          <a:xfrm rot="10800000" flipH="1">
            <a:off x="1922567" y="3428800"/>
            <a:ext cx="1621600" cy="2123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3"/>
          <p:cNvSpPr/>
          <p:nvPr/>
        </p:nvSpPr>
        <p:spPr>
          <a:xfrm rot="10800000" flipH="1">
            <a:off x="3544167" y="0"/>
            <a:ext cx="16216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257093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957067" y="510900"/>
            <a:ext cx="10277600" cy="124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1" name="Google Shape;141;p23"/>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790920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42"/>
        <p:cNvGrpSpPr/>
        <p:nvPr/>
      </p:nvGrpSpPr>
      <p:grpSpPr>
        <a:xfrm>
          <a:off x="0" y="0"/>
          <a:ext cx="0" cy="0"/>
          <a:chOff x="0" y="0"/>
          <a:chExt cx="0" cy="0"/>
        </a:xfrm>
      </p:grpSpPr>
      <p:sp>
        <p:nvSpPr>
          <p:cNvPr id="143" name="Google Shape;143;p24"/>
          <p:cNvSpPr txBox="1">
            <a:spLocks noGrp="1"/>
          </p:cNvSpPr>
          <p:nvPr>
            <p:ph type="title"/>
          </p:nvPr>
        </p:nvSpPr>
        <p:spPr>
          <a:xfrm>
            <a:off x="957067" y="510900"/>
            <a:ext cx="10277600" cy="987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4" name="Google Shape;144;p24"/>
          <p:cNvSpPr txBox="1">
            <a:spLocks noGrp="1"/>
          </p:cNvSpPr>
          <p:nvPr>
            <p:ph type="subTitle" idx="1"/>
          </p:nvPr>
        </p:nvSpPr>
        <p:spPr>
          <a:xfrm>
            <a:off x="957067" y="1674367"/>
            <a:ext cx="6175600" cy="4530800"/>
          </a:xfrm>
          <a:prstGeom prst="rect">
            <a:avLst/>
          </a:prstGeom>
        </p:spPr>
        <p:txBody>
          <a:bodyPr spcFirstLastPara="1" wrap="square" lIns="91425" tIns="91425" rIns="91425" bIns="91425" anchor="t" anchorCtr="0">
            <a:noAutofit/>
          </a:bodyPr>
          <a:lstStyle>
            <a:lvl1pPr lvl="0">
              <a:spcBef>
                <a:spcPts val="0"/>
              </a:spcBef>
              <a:spcAft>
                <a:spcPts val="0"/>
              </a:spcAft>
              <a:buSzPts val="1400"/>
              <a:buChar char="●"/>
              <a:defRPr sz="1867">
                <a:solidFill>
                  <a:schemeClr val="dk1"/>
                </a:solidFill>
              </a:defRPr>
            </a:lvl1pPr>
            <a:lvl2pPr lvl="1">
              <a:spcBef>
                <a:spcPts val="2133"/>
              </a:spcBef>
              <a:spcAft>
                <a:spcPts val="0"/>
              </a:spcAft>
              <a:buSzPts val="1400"/>
              <a:buChar char="○"/>
              <a:defRPr/>
            </a:lvl2pPr>
            <a:lvl3pPr lvl="2">
              <a:spcBef>
                <a:spcPts val="2133"/>
              </a:spcBef>
              <a:spcAft>
                <a:spcPts val="0"/>
              </a:spcAft>
              <a:buSzPts val="1400"/>
              <a:buChar char="■"/>
              <a:defRPr/>
            </a:lvl3pPr>
            <a:lvl4pPr lvl="3">
              <a:spcBef>
                <a:spcPts val="2133"/>
              </a:spcBef>
              <a:spcAft>
                <a:spcPts val="0"/>
              </a:spcAft>
              <a:buSzPts val="1400"/>
              <a:buChar char="●"/>
              <a:defRPr/>
            </a:lvl4pPr>
            <a:lvl5pPr lvl="4">
              <a:spcBef>
                <a:spcPts val="2133"/>
              </a:spcBef>
              <a:spcAft>
                <a:spcPts val="0"/>
              </a:spcAft>
              <a:buSzPts val="1400"/>
              <a:buChar char="○"/>
              <a:defRPr/>
            </a:lvl5pPr>
            <a:lvl6pPr lvl="5">
              <a:spcBef>
                <a:spcPts val="2133"/>
              </a:spcBef>
              <a:spcAft>
                <a:spcPts val="0"/>
              </a:spcAft>
              <a:buSzPts val="1400"/>
              <a:buChar char="■"/>
              <a:defRPr/>
            </a:lvl6pPr>
            <a:lvl7pPr lvl="6">
              <a:spcBef>
                <a:spcPts val="2133"/>
              </a:spcBef>
              <a:spcAft>
                <a:spcPts val="0"/>
              </a:spcAft>
              <a:buSzPts val="1400"/>
              <a:buChar char="●"/>
              <a:defRPr/>
            </a:lvl7pPr>
            <a:lvl8pPr lvl="7">
              <a:spcBef>
                <a:spcPts val="2133"/>
              </a:spcBef>
              <a:spcAft>
                <a:spcPts val="0"/>
              </a:spcAft>
              <a:buSzPts val="1400"/>
              <a:buChar char="○"/>
              <a:defRPr/>
            </a:lvl8pPr>
            <a:lvl9pPr lvl="8">
              <a:spcBef>
                <a:spcPts val="2133"/>
              </a:spcBef>
              <a:spcAft>
                <a:spcPts val="2133"/>
              </a:spcAft>
              <a:buSzPts val="1400"/>
              <a:buChar char="■"/>
              <a:defRPr/>
            </a:lvl9pPr>
          </a:lstStyle>
          <a:p>
            <a:endParaRPr/>
          </a:p>
        </p:txBody>
      </p:sp>
      <p:sp>
        <p:nvSpPr>
          <p:cNvPr id="145" name="Google Shape;145;p24"/>
          <p:cNvSpPr/>
          <p:nvPr/>
        </p:nvSpPr>
        <p:spPr>
          <a:xfrm>
            <a:off x="10570400" y="34288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387195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1001300" y="3758867"/>
            <a:ext cx="28856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000">
                <a:solidFill>
                  <a:schemeClr val="dk2"/>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148" name="Google Shape;148;p25"/>
          <p:cNvSpPr txBox="1">
            <a:spLocks noGrp="1"/>
          </p:cNvSpPr>
          <p:nvPr>
            <p:ph type="subTitle" idx="1"/>
          </p:nvPr>
        </p:nvSpPr>
        <p:spPr>
          <a:xfrm>
            <a:off x="1001300" y="4520067"/>
            <a:ext cx="2885600" cy="86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67">
                <a:solidFill>
                  <a:schemeClr val="dk1"/>
                </a:solidFill>
              </a:defRPr>
            </a:lvl1pPr>
            <a:lvl2pPr lvl="1" algn="r" rtl="0">
              <a:spcBef>
                <a:spcPts val="2133"/>
              </a:spcBef>
              <a:spcAft>
                <a:spcPts val="0"/>
              </a:spcAft>
              <a:buClr>
                <a:schemeClr val="dk1"/>
              </a:buClr>
              <a:buSzPts val="2000"/>
              <a:buNone/>
              <a:defRPr sz="2667">
                <a:solidFill>
                  <a:schemeClr val="dk1"/>
                </a:solidFill>
              </a:defRPr>
            </a:lvl2pPr>
            <a:lvl3pPr lvl="2" algn="r" rtl="0">
              <a:spcBef>
                <a:spcPts val="2133"/>
              </a:spcBef>
              <a:spcAft>
                <a:spcPts val="0"/>
              </a:spcAft>
              <a:buClr>
                <a:schemeClr val="dk1"/>
              </a:buClr>
              <a:buSzPts val="2000"/>
              <a:buNone/>
              <a:defRPr sz="2667">
                <a:solidFill>
                  <a:schemeClr val="dk1"/>
                </a:solidFill>
              </a:defRPr>
            </a:lvl3pPr>
            <a:lvl4pPr lvl="3" algn="r" rtl="0">
              <a:spcBef>
                <a:spcPts val="2133"/>
              </a:spcBef>
              <a:spcAft>
                <a:spcPts val="0"/>
              </a:spcAft>
              <a:buClr>
                <a:schemeClr val="dk1"/>
              </a:buClr>
              <a:buSzPts val="2000"/>
              <a:buNone/>
              <a:defRPr sz="2667">
                <a:solidFill>
                  <a:schemeClr val="dk1"/>
                </a:solidFill>
              </a:defRPr>
            </a:lvl4pPr>
            <a:lvl5pPr lvl="4" algn="r" rtl="0">
              <a:spcBef>
                <a:spcPts val="2133"/>
              </a:spcBef>
              <a:spcAft>
                <a:spcPts val="0"/>
              </a:spcAft>
              <a:buClr>
                <a:schemeClr val="dk1"/>
              </a:buClr>
              <a:buSzPts val="2000"/>
              <a:buNone/>
              <a:defRPr sz="2667">
                <a:solidFill>
                  <a:schemeClr val="dk1"/>
                </a:solidFill>
              </a:defRPr>
            </a:lvl5pPr>
            <a:lvl6pPr lvl="5" algn="r" rtl="0">
              <a:spcBef>
                <a:spcPts val="2133"/>
              </a:spcBef>
              <a:spcAft>
                <a:spcPts val="0"/>
              </a:spcAft>
              <a:buClr>
                <a:schemeClr val="dk1"/>
              </a:buClr>
              <a:buSzPts val="2000"/>
              <a:buNone/>
              <a:defRPr sz="2667">
                <a:solidFill>
                  <a:schemeClr val="dk1"/>
                </a:solidFill>
              </a:defRPr>
            </a:lvl6pPr>
            <a:lvl7pPr lvl="6" algn="r" rtl="0">
              <a:spcBef>
                <a:spcPts val="2133"/>
              </a:spcBef>
              <a:spcAft>
                <a:spcPts val="0"/>
              </a:spcAft>
              <a:buClr>
                <a:schemeClr val="dk1"/>
              </a:buClr>
              <a:buSzPts val="2000"/>
              <a:buNone/>
              <a:defRPr sz="2667">
                <a:solidFill>
                  <a:schemeClr val="dk1"/>
                </a:solidFill>
              </a:defRPr>
            </a:lvl7pPr>
            <a:lvl8pPr lvl="7" algn="r" rtl="0">
              <a:spcBef>
                <a:spcPts val="2133"/>
              </a:spcBef>
              <a:spcAft>
                <a:spcPts val="0"/>
              </a:spcAft>
              <a:buClr>
                <a:schemeClr val="dk1"/>
              </a:buClr>
              <a:buSzPts val="2000"/>
              <a:buNone/>
              <a:defRPr sz="2667">
                <a:solidFill>
                  <a:schemeClr val="dk1"/>
                </a:solidFill>
              </a:defRPr>
            </a:lvl8pPr>
            <a:lvl9pPr lvl="8" algn="r" rtl="0">
              <a:spcBef>
                <a:spcPts val="2133"/>
              </a:spcBef>
              <a:spcAft>
                <a:spcPts val="2133"/>
              </a:spcAft>
              <a:buClr>
                <a:schemeClr val="dk1"/>
              </a:buClr>
              <a:buSzPts val="2000"/>
              <a:buNone/>
              <a:defRPr sz="2667">
                <a:solidFill>
                  <a:schemeClr val="dk1"/>
                </a:solidFill>
              </a:defRPr>
            </a:lvl9pPr>
          </a:lstStyle>
          <a:p>
            <a:endParaRPr/>
          </a:p>
        </p:txBody>
      </p:sp>
      <p:sp>
        <p:nvSpPr>
          <p:cNvPr id="149" name="Google Shape;149;p25"/>
          <p:cNvSpPr txBox="1">
            <a:spLocks noGrp="1"/>
          </p:cNvSpPr>
          <p:nvPr>
            <p:ph type="title" idx="2" hasCustomPrompt="1"/>
          </p:nvPr>
        </p:nvSpPr>
        <p:spPr>
          <a:xfrm>
            <a:off x="4678116" y="3758867"/>
            <a:ext cx="28856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000">
                <a:solidFill>
                  <a:schemeClr val="dk2"/>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150" name="Google Shape;150;p25"/>
          <p:cNvSpPr txBox="1">
            <a:spLocks noGrp="1"/>
          </p:cNvSpPr>
          <p:nvPr>
            <p:ph type="subTitle" idx="3"/>
          </p:nvPr>
        </p:nvSpPr>
        <p:spPr>
          <a:xfrm>
            <a:off x="4678116" y="4520067"/>
            <a:ext cx="2885600" cy="86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67">
                <a:solidFill>
                  <a:schemeClr val="dk1"/>
                </a:solidFill>
              </a:defRPr>
            </a:lvl1pPr>
            <a:lvl2pPr lvl="1" algn="r" rtl="0">
              <a:spcBef>
                <a:spcPts val="2133"/>
              </a:spcBef>
              <a:spcAft>
                <a:spcPts val="0"/>
              </a:spcAft>
              <a:buClr>
                <a:schemeClr val="dk1"/>
              </a:buClr>
              <a:buSzPts val="2000"/>
              <a:buNone/>
              <a:defRPr sz="2667">
                <a:solidFill>
                  <a:schemeClr val="dk1"/>
                </a:solidFill>
              </a:defRPr>
            </a:lvl2pPr>
            <a:lvl3pPr lvl="2" algn="r" rtl="0">
              <a:spcBef>
                <a:spcPts val="2133"/>
              </a:spcBef>
              <a:spcAft>
                <a:spcPts val="0"/>
              </a:spcAft>
              <a:buClr>
                <a:schemeClr val="dk1"/>
              </a:buClr>
              <a:buSzPts val="2000"/>
              <a:buNone/>
              <a:defRPr sz="2667">
                <a:solidFill>
                  <a:schemeClr val="dk1"/>
                </a:solidFill>
              </a:defRPr>
            </a:lvl3pPr>
            <a:lvl4pPr lvl="3" algn="r" rtl="0">
              <a:spcBef>
                <a:spcPts val="2133"/>
              </a:spcBef>
              <a:spcAft>
                <a:spcPts val="0"/>
              </a:spcAft>
              <a:buClr>
                <a:schemeClr val="dk1"/>
              </a:buClr>
              <a:buSzPts val="2000"/>
              <a:buNone/>
              <a:defRPr sz="2667">
                <a:solidFill>
                  <a:schemeClr val="dk1"/>
                </a:solidFill>
              </a:defRPr>
            </a:lvl4pPr>
            <a:lvl5pPr lvl="4" algn="r" rtl="0">
              <a:spcBef>
                <a:spcPts val="2133"/>
              </a:spcBef>
              <a:spcAft>
                <a:spcPts val="0"/>
              </a:spcAft>
              <a:buClr>
                <a:schemeClr val="dk1"/>
              </a:buClr>
              <a:buSzPts val="2000"/>
              <a:buNone/>
              <a:defRPr sz="2667">
                <a:solidFill>
                  <a:schemeClr val="dk1"/>
                </a:solidFill>
              </a:defRPr>
            </a:lvl5pPr>
            <a:lvl6pPr lvl="5" algn="r" rtl="0">
              <a:spcBef>
                <a:spcPts val="2133"/>
              </a:spcBef>
              <a:spcAft>
                <a:spcPts val="0"/>
              </a:spcAft>
              <a:buClr>
                <a:schemeClr val="dk1"/>
              </a:buClr>
              <a:buSzPts val="2000"/>
              <a:buNone/>
              <a:defRPr sz="2667">
                <a:solidFill>
                  <a:schemeClr val="dk1"/>
                </a:solidFill>
              </a:defRPr>
            </a:lvl6pPr>
            <a:lvl7pPr lvl="6" algn="r" rtl="0">
              <a:spcBef>
                <a:spcPts val="2133"/>
              </a:spcBef>
              <a:spcAft>
                <a:spcPts val="0"/>
              </a:spcAft>
              <a:buClr>
                <a:schemeClr val="dk1"/>
              </a:buClr>
              <a:buSzPts val="2000"/>
              <a:buNone/>
              <a:defRPr sz="2667">
                <a:solidFill>
                  <a:schemeClr val="dk1"/>
                </a:solidFill>
              </a:defRPr>
            </a:lvl7pPr>
            <a:lvl8pPr lvl="7" algn="r" rtl="0">
              <a:spcBef>
                <a:spcPts val="2133"/>
              </a:spcBef>
              <a:spcAft>
                <a:spcPts val="0"/>
              </a:spcAft>
              <a:buClr>
                <a:schemeClr val="dk1"/>
              </a:buClr>
              <a:buSzPts val="2000"/>
              <a:buNone/>
              <a:defRPr sz="2667">
                <a:solidFill>
                  <a:schemeClr val="dk1"/>
                </a:solidFill>
              </a:defRPr>
            </a:lvl8pPr>
            <a:lvl9pPr lvl="8" algn="r" rtl="0">
              <a:spcBef>
                <a:spcPts val="2133"/>
              </a:spcBef>
              <a:spcAft>
                <a:spcPts val="2133"/>
              </a:spcAft>
              <a:buClr>
                <a:schemeClr val="dk1"/>
              </a:buClr>
              <a:buSzPts val="2000"/>
              <a:buNone/>
              <a:defRPr sz="2667">
                <a:solidFill>
                  <a:schemeClr val="dk1"/>
                </a:solidFill>
              </a:defRPr>
            </a:lvl9pPr>
          </a:lstStyle>
          <a:p>
            <a:endParaRPr/>
          </a:p>
        </p:txBody>
      </p:sp>
      <p:sp>
        <p:nvSpPr>
          <p:cNvPr id="151" name="Google Shape;151;p25"/>
          <p:cNvSpPr txBox="1">
            <a:spLocks noGrp="1"/>
          </p:cNvSpPr>
          <p:nvPr>
            <p:ph type="title" idx="4"/>
          </p:nvPr>
        </p:nvSpPr>
        <p:spPr>
          <a:xfrm>
            <a:off x="957067" y="510900"/>
            <a:ext cx="10277600" cy="862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8288133" y="3758867"/>
            <a:ext cx="2885600" cy="86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4000">
                <a:solidFill>
                  <a:schemeClr val="dk2"/>
                </a:solidFill>
              </a:defRPr>
            </a:lvl1pPr>
            <a:lvl2pPr lvl="1" algn="r" rtl="0">
              <a:spcBef>
                <a:spcPts val="0"/>
              </a:spcBef>
              <a:spcAft>
                <a:spcPts val="0"/>
              </a:spcAft>
              <a:buSzPts val="12000"/>
              <a:buNone/>
              <a:defRPr sz="16000"/>
            </a:lvl2pPr>
            <a:lvl3pPr lvl="2" algn="r" rtl="0">
              <a:spcBef>
                <a:spcPts val="0"/>
              </a:spcBef>
              <a:spcAft>
                <a:spcPts val="0"/>
              </a:spcAft>
              <a:buSzPts val="12000"/>
              <a:buNone/>
              <a:defRPr sz="16000"/>
            </a:lvl3pPr>
            <a:lvl4pPr lvl="3" algn="r" rtl="0">
              <a:spcBef>
                <a:spcPts val="0"/>
              </a:spcBef>
              <a:spcAft>
                <a:spcPts val="0"/>
              </a:spcAft>
              <a:buSzPts val="12000"/>
              <a:buNone/>
              <a:defRPr sz="16000"/>
            </a:lvl4pPr>
            <a:lvl5pPr lvl="4" algn="r" rtl="0">
              <a:spcBef>
                <a:spcPts val="0"/>
              </a:spcBef>
              <a:spcAft>
                <a:spcPts val="0"/>
              </a:spcAft>
              <a:buSzPts val="12000"/>
              <a:buNone/>
              <a:defRPr sz="16000"/>
            </a:lvl5pPr>
            <a:lvl6pPr lvl="5" algn="r" rtl="0">
              <a:spcBef>
                <a:spcPts val="0"/>
              </a:spcBef>
              <a:spcAft>
                <a:spcPts val="0"/>
              </a:spcAft>
              <a:buSzPts val="12000"/>
              <a:buNone/>
              <a:defRPr sz="16000"/>
            </a:lvl6pPr>
            <a:lvl7pPr lvl="6" algn="r" rtl="0">
              <a:spcBef>
                <a:spcPts val="0"/>
              </a:spcBef>
              <a:spcAft>
                <a:spcPts val="0"/>
              </a:spcAft>
              <a:buSzPts val="12000"/>
              <a:buNone/>
              <a:defRPr sz="16000"/>
            </a:lvl7pPr>
            <a:lvl8pPr lvl="7" algn="r" rtl="0">
              <a:spcBef>
                <a:spcPts val="0"/>
              </a:spcBef>
              <a:spcAft>
                <a:spcPts val="0"/>
              </a:spcAft>
              <a:buSzPts val="12000"/>
              <a:buNone/>
              <a:defRPr sz="16000"/>
            </a:lvl8pPr>
            <a:lvl9pPr lvl="8" algn="r" rtl="0">
              <a:spcBef>
                <a:spcPts val="0"/>
              </a:spcBef>
              <a:spcAft>
                <a:spcPts val="0"/>
              </a:spcAft>
              <a:buSzPts val="12000"/>
              <a:buNone/>
              <a:defRPr sz="16000"/>
            </a:lvl9pPr>
          </a:lstStyle>
          <a:p>
            <a:r>
              <a:t>xx%</a:t>
            </a:r>
          </a:p>
        </p:txBody>
      </p:sp>
      <p:sp>
        <p:nvSpPr>
          <p:cNvPr id="153" name="Google Shape;153;p25"/>
          <p:cNvSpPr txBox="1">
            <a:spLocks noGrp="1"/>
          </p:cNvSpPr>
          <p:nvPr>
            <p:ph type="subTitle" idx="6"/>
          </p:nvPr>
        </p:nvSpPr>
        <p:spPr>
          <a:xfrm>
            <a:off x="8288133" y="4520067"/>
            <a:ext cx="2885600" cy="862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67">
                <a:solidFill>
                  <a:schemeClr val="dk1"/>
                </a:solidFill>
              </a:defRPr>
            </a:lvl1pPr>
            <a:lvl2pPr lvl="1" algn="r" rtl="0">
              <a:spcBef>
                <a:spcPts val="2133"/>
              </a:spcBef>
              <a:spcAft>
                <a:spcPts val="0"/>
              </a:spcAft>
              <a:buClr>
                <a:schemeClr val="dk1"/>
              </a:buClr>
              <a:buSzPts val="2000"/>
              <a:buNone/>
              <a:defRPr sz="2667">
                <a:solidFill>
                  <a:schemeClr val="dk1"/>
                </a:solidFill>
              </a:defRPr>
            </a:lvl2pPr>
            <a:lvl3pPr lvl="2" algn="r" rtl="0">
              <a:spcBef>
                <a:spcPts val="2133"/>
              </a:spcBef>
              <a:spcAft>
                <a:spcPts val="0"/>
              </a:spcAft>
              <a:buClr>
                <a:schemeClr val="dk1"/>
              </a:buClr>
              <a:buSzPts val="2000"/>
              <a:buNone/>
              <a:defRPr sz="2667">
                <a:solidFill>
                  <a:schemeClr val="dk1"/>
                </a:solidFill>
              </a:defRPr>
            </a:lvl3pPr>
            <a:lvl4pPr lvl="3" algn="r" rtl="0">
              <a:spcBef>
                <a:spcPts val="2133"/>
              </a:spcBef>
              <a:spcAft>
                <a:spcPts val="0"/>
              </a:spcAft>
              <a:buClr>
                <a:schemeClr val="dk1"/>
              </a:buClr>
              <a:buSzPts val="2000"/>
              <a:buNone/>
              <a:defRPr sz="2667">
                <a:solidFill>
                  <a:schemeClr val="dk1"/>
                </a:solidFill>
              </a:defRPr>
            </a:lvl4pPr>
            <a:lvl5pPr lvl="4" algn="r" rtl="0">
              <a:spcBef>
                <a:spcPts val="2133"/>
              </a:spcBef>
              <a:spcAft>
                <a:spcPts val="0"/>
              </a:spcAft>
              <a:buClr>
                <a:schemeClr val="dk1"/>
              </a:buClr>
              <a:buSzPts val="2000"/>
              <a:buNone/>
              <a:defRPr sz="2667">
                <a:solidFill>
                  <a:schemeClr val="dk1"/>
                </a:solidFill>
              </a:defRPr>
            </a:lvl5pPr>
            <a:lvl6pPr lvl="5" algn="r" rtl="0">
              <a:spcBef>
                <a:spcPts val="2133"/>
              </a:spcBef>
              <a:spcAft>
                <a:spcPts val="0"/>
              </a:spcAft>
              <a:buClr>
                <a:schemeClr val="dk1"/>
              </a:buClr>
              <a:buSzPts val="2000"/>
              <a:buNone/>
              <a:defRPr sz="2667">
                <a:solidFill>
                  <a:schemeClr val="dk1"/>
                </a:solidFill>
              </a:defRPr>
            </a:lvl6pPr>
            <a:lvl7pPr lvl="6" algn="r" rtl="0">
              <a:spcBef>
                <a:spcPts val="2133"/>
              </a:spcBef>
              <a:spcAft>
                <a:spcPts val="0"/>
              </a:spcAft>
              <a:buClr>
                <a:schemeClr val="dk1"/>
              </a:buClr>
              <a:buSzPts val="2000"/>
              <a:buNone/>
              <a:defRPr sz="2667">
                <a:solidFill>
                  <a:schemeClr val="dk1"/>
                </a:solidFill>
              </a:defRPr>
            </a:lvl7pPr>
            <a:lvl8pPr lvl="7" algn="r" rtl="0">
              <a:spcBef>
                <a:spcPts val="2133"/>
              </a:spcBef>
              <a:spcAft>
                <a:spcPts val="0"/>
              </a:spcAft>
              <a:buClr>
                <a:schemeClr val="dk1"/>
              </a:buClr>
              <a:buSzPts val="2000"/>
              <a:buNone/>
              <a:defRPr sz="2667">
                <a:solidFill>
                  <a:schemeClr val="dk1"/>
                </a:solidFill>
              </a:defRPr>
            </a:lvl8pPr>
            <a:lvl9pPr lvl="8" algn="r" rtl="0">
              <a:spcBef>
                <a:spcPts val="2133"/>
              </a:spcBef>
              <a:spcAft>
                <a:spcPts val="2133"/>
              </a:spcAft>
              <a:buClr>
                <a:schemeClr val="dk1"/>
              </a:buClr>
              <a:buSzPts val="2000"/>
              <a:buNone/>
              <a:defRPr sz="2667">
                <a:solidFill>
                  <a:schemeClr val="dk1"/>
                </a:solidFill>
              </a:defRPr>
            </a:lvl9pPr>
          </a:lstStyle>
          <a:p>
            <a:endParaRPr/>
          </a:p>
        </p:txBody>
      </p:sp>
      <p:sp>
        <p:nvSpPr>
          <p:cNvPr id="154" name="Google Shape;154;p25"/>
          <p:cNvSpPr/>
          <p:nvPr/>
        </p:nvSpPr>
        <p:spPr>
          <a:xfrm flipH="1">
            <a:off x="67" y="6445700"/>
            <a:ext cx="6096000" cy="4124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5" name="Google Shape;155;p25"/>
          <p:cNvSpPr/>
          <p:nvPr/>
        </p:nvSpPr>
        <p:spPr>
          <a:xfrm flipH="1">
            <a:off x="6096000" y="64457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795824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56"/>
        <p:cNvGrpSpPr/>
        <p:nvPr/>
      </p:nvGrpSpPr>
      <p:grpSpPr>
        <a:xfrm>
          <a:off x="0" y="0"/>
          <a:ext cx="0" cy="0"/>
          <a:chOff x="0" y="0"/>
          <a:chExt cx="0" cy="0"/>
        </a:xfrm>
      </p:grpSpPr>
      <p:sp>
        <p:nvSpPr>
          <p:cNvPr id="157" name="Google Shape;157;p26"/>
          <p:cNvSpPr txBox="1">
            <a:spLocks noGrp="1"/>
          </p:cNvSpPr>
          <p:nvPr>
            <p:ph type="subTitle" idx="1"/>
          </p:nvPr>
        </p:nvSpPr>
        <p:spPr>
          <a:xfrm>
            <a:off x="949200" y="1968000"/>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58" name="Google Shape;158;p26"/>
          <p:cNvSpPr txBox="1">
            <a:spLocks noGrp="1"/>
          </p:cNvSpPr>
          <p:nvPr>
            <p:ph type="subTitle" idx="2"/>
          </p:nvPr>
        </p:nvSpPr>
        <p:spPr>
          <a:xfrm>
            <a:off x="949200" y="2468600"/>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59" name="Google Shape;159;p26"/>
          <p:cNvSpPr txBox="1">
            <a:spLocks noGrp="1"/>
          </p:cNvSpPr>
          <p:nvPr>
            <p:ph type="subTitle" idx="3"/>
          </p:nvPr>
        </p:nvSpPr>
        <p:spPr>
          <a:xfrm>
            <a:off x="3978600" y="1968000"/>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60" name="Google Shape;160;p26"/>
          <p:cNvSpPr txBox="1">
            <a:spLocks noGrp="1"/>
          </p:cNvSpPr>
          <p:nvPr>
            <p:ph type="subTitle" idx="4"/>
          </p:nvPr>
        </p:nvSpPr>
        <p:spPr>
          <a:xfrm>
            <a:off x="3978600" y="2468600"/>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0"/>
              </a:spcBef>
              <a:spcAft>
                <a:spcPts val="0"/>
              </a:spcAft>
              <a:buNone/>
              <a:defRPr sz="1867">
                <a:solidFill>
                  <a:schemeClr val="dk1"/>
                </a:solidFill>
              </a:defRPr>
            </a:lvl2pPr>
            <a:lvl3pPr lvl="2" rtl="0">
              <a:lnSpc>
                <a:spcPct val="100000"/>
              </a:lnSpc>
              <a:spcBef>
                <a:spcPts val="0"/>
              </a:spcBef>
              <a:spcAft>
                <a:spcPts val="0"/>
              </a:spcAft>
              <a:buNone/>
              <a:defRPr sz="1867">
                <a:solidFill>
                  <a:schemeClr val="dk1"/>
                </a:solidFill>
              </a:defRPr>
            </a:lvl3pPr>
            <a:lvl4pPr lvl="3" rtl="0">
              <a:lnSpc>
                <a:spcPct val="100000"/>
              </a:lnSpc>
              <a:spcBef>
                <a:spcPts val="0"/>
              </a:spcBef>
              <a:spcAft>
                <a:spcPts val="0"/>
              </a:spcAft>
              <a:buNone/>
              <a:defRPr sz="1867">
                <a:solidFill>
                  <a:schemeClr val="dk1"/>
                </a:solidFill>
              </a:defRPr>
            </a:lvl4pPr>
            <a:lvl5pPr lvl="4" rtl="0">
              <a:lnSpc>
                <a:spcPct val="100000"/>
              </a:lnSpc>
              <a:spcBef>
                <a:spcPts val="0"/>
              </a:spcBef>
              <a:spcAft>
                <a:spcPts val="0"/>
              </a:spcAft>
              <a:buNone/>
              <a:defRPr sz="1867">
                <a:solidFill>
                  <a:schemeClr val="dk1"/>
                </a:solidFill>
              </a:defRPr>
            </a:lvl5pPr>
            <a:lvl6pPr lvl="5" rtl="0">
              <a:lnSpc>
                <a:spcPct val="100000"/>
              </a:lnSpc>
              <a:spcBef>
                <a:spcPts val="0"/>
              </a:spcBef>
              <a:spcAft>
                <a:spcPts val="0"/>
              </a:spcAft>
              <a:buNone/>
              <a:defRPr sz="1867">
                <a:solidFill>
                  <a:schemeClr val="dk1"/>
                </a:solidFill>
              </a:defRPr>
            </a:lvl6pPr>
            <a:lvl7pPr lvl="6" rtl="0">
              <a:lnSpc>
                <a:spcPct val="100000"/>
              </a:lnSpc>
              <a:spcBef>
                <a:spcPts val="0"/>
              </a:spcBef>
              <a:spcAft>
                <a:spcPts val="0"/>
              </a:spcAft>
              <a:buNone/>
              <a:defRPr sz="1867">
                <a:solidFill>
                  <a:schemeClr val="dk1"/>
                </a:solidFill>
              </a:defRPr>
            </a:lvl7pPr>
            <a:lvl8pPr lvl="7" rtl="0">
              <a:lnSpc>
                <a:spcPct val="100000"/>
              </a:lnSpc>
              <a:spcBef>
                <a:spcPts val="0"/>
              </a:spcBef>
              <a:spcAft>
                <a:spcPts val="0"/>
              </a:spcAft>
              <a:buNone/>
              <a:defRPr sz="1867">
                <a:solidFill>
                  <a:schemeClr val="dk1"/>
                </a:solidFill>
              </a:defRPr>
            </a:lvl8pPr>
            <a:lvl9pPr lvl="8" rtl="0">
              <a:lnSpc>
                <a:spcPct val="100000"/>
              </a:lnSpc>
              <a:spcBef>
                <a:spcPts val="0"/>
              </a:spcBef>
              <a:spcAft>
                <a:spcPts val="0"/>
              </a:spcAft>
              <a:buNone/>
              <a:defRPr sz="1867">
                <a:solidFill>
                  <a:schemeClr val="dk1"/>
                </a:solidFill>
              </a:defRPr>
            </a:lvl9pPr>
          </a:lstStyle>
          <a:p>
            <a:endParaRPr/>
          </a:p>
        </p:txBody>
      </p:sp>
      <p:sp>
        <p:nvSpPr>
          <p:cNvPr id="161" name="Google Shape;161;p26"/>
          <p:cNvSpPr txBox="1">
            <a:spLocks noGrp="1"/>
          </p:cNvSpPr>
          <p:nvPr>
            <p:ph type="subTitle" idx="5"/>
          </p:nvPr>
        </p:nvSpPr>
        <p:spPr>
          <a:xfrm>
            <a:off x="7008000" y="1968000"/>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62" name="Google Shape;162;p26"/>
          <p:cNvSpPr txBox="1">
            <a:spLocks noGrp="1"/>
          </p:cNvSpPr>
          <p:nvPr>
            <p:ph type="subTitle" idx="6"/>
          </p:nvPr>
        </p:nvSpPr>
        <p:spPr>
          <a:xfrm>
            <a:off x="7008000" y="2468600"/>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2133"/>
              </a:spcBef>
              <a:spcAft>
                <a:spcPts val="0"/>
              </a:spcAft>
              <a:buNone/>
              <a:defRPr sz="1867">
                <a:solidFill>
                  <a:schemeClr val="dk1"/>
                </a:solidFill>
              </a:defRPr>
            </a:lvl2pPr>
            <a:lvl3pPr lvl="2" rtl="0">
              <a:lnSpc>
                <a:spcPct val="100000"/>
              </a:lnSpc>
              <a:spcBef>
                <a:spcPts val="2133"/>
              </a:spcBef>
              <a:spcAft>
                <a:spcPts val="0"/>
              </a:spcAft>
              <a:buNone/>
              <a:defRPr sz="1867">
                <a:solidFill>
                  <a:schemeClr val="dk1"/>
                </a:solidFill>
              </a:defRPr>
            </a:lvl3pPr>
            <a:lvl4pPr lvl="3" rtl="0">
              <a:lnSpc>
                <a:spcPct val="100000"/>
              </a:lnSpc>
              <a:spcBef>
                <a:spcPts val="2133"/>
              </a:spcBef>
              <a:spcAft>
                <a:spcPts val="0"/>
              </a:spcAft>
              <a:buNone/>
              <a:defRPr sz="1867">
                <a:solidFill>
                  <a:schemeClr val="dk1"/>
                </a:solidFill>
              </a:defRPr>
            </a:lvl4pPr>
            <a:lvl5pPr lvl="4" rtl="0">
              <a:lnSpc>
                <a:spcPct val="100000"/>
              </a:lnSpc>
              <a:spcBef>
                <a:spcPts val="2133"/>
              </a:spcBef>
              <a:spcAft>
                <a:spcPts val="0"/>
              </a:spcAft>
              <a:buNone/>
              <a:defRPr sz="1867">
                <a:solidFill>
                  <a:schemeClr val="dk1"/>
                </a:solidFill>
              </a:defRPr>
            </a:lvl5pPr>
            <a:lvl6pPr lvl="5" rtl="0">
              <a:lnSpc>
                <a:spcPct val="100000"/>
              </a:lnSpc>
              <a:spcBef>
                <a:spcPts val="2133"/>
              </a:spcBef>
              <a:spcAft>
                <a:spcPts val="0"/>
              </a:spcAft>
              <a:buNone/>
              <a:defRPr sz="1867">
                <a:solidFill>
                  <a:schemeClr val="dk1"/>
                </a:solidFill>
              </a:defRPr>
            </a:lvl6pPr>
            <a:lvl7pPr lvl="6" rtl="0">
              <a:lnSpc>
                <a:spcPct val="100000"/>
              </a:lnSpc>
              <a:spcBef>
                <a:spcPts val="2133"/>
              </a:spcBef>
              <a:spcAft>
                <a:spcPts val="0"/>
              </a:spcAft>
              <a:buNone/>
              <a:defRPr sz="1867">
                <a:solidFill>
                  <a:schemeClr val="dk1"/>
                </a:solidFill>
              </a:defRPr>
            </a:lvl7pPr>
            <a:lvl8pPr lvl="7" rtl="0">
              <a:lnSpc>
                <a:spcPct val="100000"/>
              </a:lnSpc>
              <a:spcBef>
                <a:spcPts val="2133"/>
              </a:spcBef>
              <a:spcAft>
                <a:spcPts val="0"/>
              </a:spcAft>
              <a:buNone/>
              <a:defRPr sz="1867">
                <a:solidFill>
                  <a:schemeClr val="dk1"/>
                </a:solidFill>
              </a:defRPr>
            </a:lvl8pPr>
            <a:lvl9pPr lvl="8" rtl="0">
              <a:lnSpc>
                <a:spcPct val="100000"/>
              </a:lnSpc>
              <a:spcBef>
                <a:spcPts val="2133"/>
              </a:spcBef>
              <a:spcAft>
                <a:spcPts val="2133"/>
              </a:spcAft>
              <a:buNone/>
              <a:defRPr sz="1867">
                <a:solidFill>
                  <a:schemeClr val="dk1"/>
                </a:solidFill>
              </a:defRPr>
            </a:lvl9pPr>
          </a:lstStyle>
          <a:p>
            <a:endParaRPr/>
          </a:p>
        </p:txBody>
      </p:sp>
      <p:sp>
        <p:nvSpPr>
          <p:cNvPr id="163" name="Google Shape;163;p26"/>
          <p:cNvSpPr txBox="1">
            <a:spLocks noGrp="1"/>
          </p:cNvSpPr>
          <p:nvPr>
            <p:ph type="subTitle" idx="7"/>
          </p:nvPr>
        </p:nvSpPr>
        <p:spPr>
          <a:xfrm>
            <a:off x="949200" y="3936267"/>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64" name="Google Shape;164;p26"/>
          <p:cNvSpPr txBox="1">
            <a:spLocks noGrp="1"/>
          </p:cNvSpPr>
          <p:nvPr>
            <p:ph type="subTitle" idx="8"/>
          </p:nvPr>
        </p:nvSpPr>
        <p:spPr>
          <a:xfrm>
            <a:off x="949200" y="4436867"/>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0"/>
              </a:spcBef>
              <a:spcAft>
                <a:spcPts val="0"/>
              </a:spcAft>
              <a:buNone/>
              <a:defRPr sz="1867">
                <a:solidFill>
                  <a:schemeClr val="dk1"/>
                </a:solidFill>
              </a:defRPr>
            </a:lvl2pPr>
            <a:lvl3pPr lvl="2" rtl="0">
              <a:lnSpc>
                <a:spcPct val="100000"/>
              </a:lnSpc>
              <a:spcBef>
                <a:spcPts val="0"/>
              </a:spcBef>
              <a:spcAft>
                <a:spcPts val="0"/>
              </a:spcAft>
              <a:buNone/>
              <a:defRPr sz="1867">
                <a:solidFill>
                  <a:schemeClr val="dk1"/>
                </a:solidFill>
              </a:defRPr>
            </a:lvl3pPr>
            <a:lvl4pPr lvl="3" rtl="0">
              <a:lnSpc>
                <a:spcPct val="100000"/>
              </a:lnSpc>
              <a:spcBef>
                <a:spcPts val="0"/>
              </a:spcBef>
              <a:spcAft>
                <a:spcPts val="0"/>
              </a:spcAft>
              <a:buNone/>
              <a:defRPr sz="1867">
                <a:solidFill>
                  <a:schemeClr val="dk1"/>
                </a:solidFill>
              </a:defRPr>
            </a:lvl4pPr>
            <a:lvl5pPr lvl="4" rtl="0">
              <a:lnSpc>
                <a:spcPct val="100000"/>
              </a:lnSpc>
              <a:spcBef>
                <a:spcPts val="0"/>
              </a:spcBef>
              <a:spcAft>
                <a:spcPts val="0"/>
              </a:spcAft>
              <a:buNone/>
              <a:defRPr sz="1867">
                <a:solidFill>
                  <a:schemeClr val="dk1"/>
                </a:solidFill>
              </a:defRPr>
            </a:lvl5pPr>
            <a:lvl6pPr lvl="5" rtl="0">
              <a:lnSpc>
                <a:spcPct val="100000"/>
              </a:lnSpc>
              <a:spcBef>
                <a:spcPts val="0"/>
              </a:spcBef>
              <a:spcAft>
                <a:spcPts val="0"/>
              </a:spcAft>
              <a:buNone/>
              <a:defRPr sz="1867">
                <a:solidFill>
                  <a:schemeClr val="dk1"/>
                </a:solidFill>
              </a:defRPr>
            </a:lvl6pPr>
            <a:lvl7pPr lvl="6" rtl="0">
              <a:lnSpc>
                <a:spcPct val="100000"/>
              </a:lnSpc>
              <a:spcBef>
                <a:spcPts val="0"/>
              </a:spcBef>
              <a:spcAft>
                <a:spcPts val="0"/>
              </a:spcAft>
              <a:buNone/>
              <a:defRPr sz="1867">
                <a:solidFill>
                  <a:schemeClr val="dk1"/>
                </a:solidFill>
              </a:defRPr>
            </a:lvl7pPr>
            <a:lvl8pPr lvl="7" rtl="0">
              <a:lnSpc>
                <a:spcPct val="100000"/>
              </a:lnSpc>
              <a:spcBef>
                <a:spcPts val="0"/>
              </a:spcBef>
              <a:spcAft>
                <a:spcPts val="0"/>
              </a:spcAft>
              <a:buNone/>
              <a:defRPr sz="1867">
                <a:solidFill>
                  <a:schemeClr val="dk1"/>
                </a:solidFill>
              </a:defRPr>
            </a:lvl8pPr>
            <a:lvl9pPr lvl="8" rtl="0">
              <a:lnSpc>
                <a:spcPct val="100000"/>
              </a:lnSpc>
              <a:spcBef>
                <a:spcPts val="0"/>
              </a:spcBef>
              <a:spcAft>
                <a:spcPts val="0"/>
              </a:spcAft>
              <a:buNone/>
              <a:defRPr sz="1867">
                <a:solidFill>
                  <a:schemeClr val="dk1"/>
                </a:solidFill>
              </a:defRPr>
            </a:lvl9pPr>
          </a:lstStyle>
          <a:p>
            <a:endParaRPr/>
          </a:p>
        </p:txBody>
      </p:sp>
      <p:sp>
        <p:nvSpPr>
          <p:cNvPr id="165" name="Google Shape;165;p26"/>
          <p:cNvSpPr txBox="1">
            <a:spLocks noGrp="1"/>
          </p:cNvSpPr>
          <p:nvPr>
            <p:ph type="subTitle" idx="9"/>
          </p:nvPr>
        </p:nvSpPr>
        <p:spPr>
          <a:xfrm>
            <a:off x="3978600" y="3936267"/>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66" name="Google Shape;166;p26"/>
          <p:cNvSpPr txBox="1">
            <a:spLocks noGrp="1"/>
          </p:cNvSpPr>
          <p:nvPr>
            <p:ph type="subTitle" idx="13"/>
          </p:nvPr>
        </p:nvSpPr>
        <p:spPr>
          <a:xfrm>
            <a:off x="3978600" y="4436867"/>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0"/>
              </a:spcBef>
              <a:spcAft>
                <a:spcPts val="0"/>
              </a:spcAft>
              <a:buNone/>
              <a:defRPr sz="1867">
                <a:solidFill>
                  <a:schemeClr val="dk1"/>
                </a:solidFill>
              </a:defRPr>
            </a:lvl2pPr>
            <a:lvl3pPr lvl="2" rtl="0">
              <a:lnSpc>
                <a:spcPct val="100000"/>
              </a:lnSpc>
              <a:spcBef>
                <a:spcPts val="0"/>
              </a:spcBef>
              <a:spcAft>
                <a:spcPts val="0"/>
              </a:spcAft>
              <a:buNone/>
              <a:defRPr sz="1867">
                <a:solidFill>
                  <a:schemeClr val="dk1"/>
                </a:solidFill>
              </a:defRPr>
            </a:lvl3pPr>
            <a:lvl4pPr lvl="3" rtl="0">
              <a:lnSpc>
                <a:spcPct val="100000"/>
              </a:lnSpc>
              <a:spcBef>
                <a:spcPts val="0"/>
              </a:spcBef>
              <a:spcAft>
                <a:spcPts val="0"/>
              </a:spcAft>
              <a:buNone/>
              <a:defRPr sz="1867">
                <a:solidFill>
                  <a:schemeClr val="dk1"/>
                </a:solidFill>
              </a:defRPr>
            </a:lvl4pPr>
            <a:lvl5pPr lvl="4" rtl="0">
              <a:lnSpc>
                <a:spcPct val="100000"/>
              </a:lnSpc>
              <a:spcBef>
                <a:spcPts val="0"/>
              </a:spcBef>
              <a:spcAft>
                <a:spcPts val="0"/>
              </a:spcAft>
              <a:buNone/>
              <a:defRPr sz="1867">
                <a:solidFill>
                  <a:schemeClr val="dk1"/>
                </a:solidFill>
              </a:defRPr>
            </a:lvl5pPr>
            <a:lvl6pPr lvl="5" rtl="0">
              <a:lnSpc>
                <a:spcPct val="100000"/>
              </a:lnSpc>
              <a:spcBef>
                <a:spcPts val="0"/>
              </a:spcBef>
              <a:spcAft>
                <a:spcPts val="0"/>
              </a:spcAft>
              <a:buNone/>
              <a:defRPr sz="1867">
                <a:solidFill>
                  <a:schemeClr val="dk1"/>
                </a:solidFill>
              </a:defRPr>
            </a:lvl6pPr>
            <a:lvl7pPr lvl="6" rtl="0">
              <a:lnSpc>
                <a:spcPct val="100000"/>
              </a:lnSpc>
              <a:spcBef>
                <a:spcPts val="0"/>
              </a:spcBef>
              <a:spcAft>
                <a:spcPts val="0"/>
              </a:spcAft>
              <a:buNone/>
              <a:defRPr sz="1867">
                <a:solidFill>
                  <a:schemeClr val="dk1"/>
                </a:solidFill>
              </a:defRPr>
            </a:lvl7pPr>
            <a:lvl8pPr lvl="7" rtl="0">
              <a:lnSpc>
                <a:spcPct val="100000"/>
              </a:lnSpc>
              <a:spcBef>
                <a:spcPts val="0"/>
              </a:spcBef>
              <a:spcAft>
                <a:spcPts val="0"/>
              </a:spcAft>
              <a:buNone/>
              <a:defRPr sz="1867">
                <a:solidFill>
                  <a:schemeClr val="dk1"/>
                </a:solidFill>
              </a:defRPr>
            </a:lvl8pPr>
            <a:lvl9pPr lvl="8" rtl="0">
              <a:lnSpc>
                <a:spcPct val="100000"/>
              </a:lnSpc>
              <a:spcBef>
                <a:spcPts val="0"/>
              </a:spcBef>
              <a:spcAft>
                <a:spcPts val="0"/>
              </a:spcAft>
              <a:buNone/>
              <a:defRPr sz="1867">
                <a:solidFill>
                  <a:schemeClr val="dk1"/>
                </a:solidFill>
              </a:defRPr>
            </a:lvl9pPr>
          </a:lstStyle>
          <a:p>
            <a:endParaRPr/>
          </a:p>
        </p:txBody>
      </p:sp>
      <p:sp>
        <p:nvSpPr>
          <p:cNvPr id="167" name="Google Shape;167;p26"/>
          <p:cNvSpPr txBox="1">
            <a:spLocks noGrp="1"/>
          </p:cNvSpPr>
          <p:nvPr>
            <p:ph type="subTitle" idx="14"/>
          </p:nvPr>
        </p:nvSpPr>
        <p:spPr>
          <a:xfrm>
            <a:off x="7008000" y="3936267"/>
            <a:ext cx="3015600" cy="5448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solidFill>
                  <a:schemeClr val="accent1"/>
                </a:solidFill>
              </a:defRPr>
            </a:lvl1pPr>
            <a:lvl2pPr lvl="1" rtl="0">
              <a:spcBef>
                <a:spcPts val="2133"/>
              </a:spcBef>
              <a:spcAft>
                <a:spcPts val="0"/>
              </a:spcAft>
              <a:buNone/>
              <a:defRPr b="1">
                <a:solidFill>
                  <a:schemeClr val="accent1"/>
                </a:solidFill>
              </a:defRPr>
            </a:lvl2pPr>
            <a:lvl3pPr lvl="2" rtl="0">
              <a:spcBef>
                <a:spcPts val="2133"/>
              </a:spcBef>
              <a:spcAft>
                <a:spcPts val="0"/>
              </a:spcAft>
              <a:buNone/>
              <a:defRPr b="1">
                <a:solidFill>
                  <a:schemeClr val="accent1"/>
                </a:solidFill>
              </a:defRPr>
            </a:lvl3pPr>
            <a:lvl4pPr lvl="3" rtl="0">
              <a:spcBef>
                <a:spcPts val="2133"/>
              </a:spcBef>
              <a:spcAft>
                <a:spcPts val="0"/>
              </a:spcAft>
              <a:buNone/>
              <a:defRPr b="1">
                <a:solidFill>
                  <a:schemeClr val="accent1"/>
                </a:solidFill>
              </a:defRPr>
            </a:lvl4pPr>
            <a:lvl5pPr lvl="4" rtl="0">
              <a:spcBef>
                <a:spcPts val="2133"/>
              </a:spcBef>
              <a:spcAft>
                <a:spcPts val="0"/>
              </a:spcAft>
              <a:buNone/>
              <a:defRPr b="1">
                <a:solidFill>
                  <a:schemeClr val="accent1"/>
                </a:solidFill>
              </a:defRPr>
            </a:lvl5pPr>
            <a:lvl6pPr lvl="5" rtl="0">
              <a:spcBef>
                <a:spcPts val="2133"/>
              </a:spcBef>
              <a:spcAft>
                <a:spcPts val="0"/>
              </a:spcAft>
              <a:buNone/>
              <a:defRPr b="1">
                <a:solidFill>
                  <a:schemeClr val="accent1"/>
                </a:solidFill>
              </a:defRPr>
            </a:lvl6pPr>
            <a:lvl7pPr lvl="6" rtl="0">
              <a:spcBef>
                <a:spcPts val="2133"/>
              </a:spcBef>
              <a:spcAft>
                <a:spcPts val="0"/>
              </a:spcAft>
              <a:buNone/>
              <a:defRPr b="1">
                <a:solidFill>
                  <a:schemeClr val="accent1"/>
                </a:solidFill>
              </a:defRPr>
            </a:lvl7pPr>
            <a:lvl8pPr lvl="7" rtl="0">
              <a:spcBef>
                <a:spcPts val="2133"/>
              </a:spcBef>
              <a:spcAft>
                <a:spcPts val="0"/>
              </a:spcAft>
              <a:buNone/>
              <a:defRPr b="1">
                <a:solidFill>
                  <a:schemeClr val="accent1"/>
                </a:solidFill>
              </a:defRPr>
            </a:lvl8pPr>
            <a:lvl9pPr lvl="8" rtl="0">
              <a:spcBef>
                <a:spcPts val="2133"/>
              </a:spcBef>
              <a:spcAft>
                <a:spcPts val="2133"/>
              </a:spcAft>
              <a:buNone/>
              <a:defRPr b="1">
                <a:solidFill>
                  <a:schemeClr val="accent1"/>
                </a:solidFill>
              </a:defRPr>
            </a:lvl9pPr>
          </a:lstStyle>
          <a:p>
            <a:endParaRPr/>
          </a:p>
        </p:txBody>
      </p:sp>
      <p:sp>
        <p:nvSpPr>
          <p:cNvPr id="168" name="Google Shape;168;p26"/>
          <p:cNvSpPr txBox="1">
            <a:spLocks noGrp="1"/>
          </p:cNvSpPr>
          <p:nvPr>
            <p:ph type="subTitle" idx="15"/>
          </p:nvPr>
        </p:nvSpPr>
        <p:spPr>
          <a:xfrm>
            <a:off x="7008000" y="4436867"/>
            <a:ext cx="3015600" cy="96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867">
                <a:solidFill>
                  <a:schemeClr val="dk1"/>
                </a:solidFill>
              </a:defRPr>
            </a:lvl1pPr>
            <a:lvl2pPr lvl="1" rtl="0">
              <a:lnSpc>
                <a:spcPct val="100000"/>
              </a:lnSpc>
              <a:spcBef>
                <a:spcPts val="0"/>
              </a:spcBef>
              <a:spcAft>
                <a:spcPts val="0"/>
              </a:spcAft>
              <a:buNone/>
              <a:defRPr sz="1867">
                <a:solidFill>
                  <a:schemeClr val="dk1"/>
                </a:solidFill>
              </a:defRPr>
            </a:lvl2pPr>
            <a:lvl3pPr lvl="2" rtl="0">
              <a:lnSpc>
                <a:spcPct val="100000"/>
              </a:lnSpc>
              <a:spcBef>
                <a:spcPts val="0"/>
              </a:spcBef>
              <a:spcAft>
                <a:spcPts val="0"/>
              </a:spcAft>
              <a:buNone/>
              <a:defRPr sz="1867">
                <a:solidFill>
                  <a:schemeClr val="dk1"/>
                </a:solidFill>
              </a:defRPr>
            </a:lvl3pPr>
            <a:lvl4pPr lvl="3" rtl="0">
              <a:lnSpc>
                <a:spcPct val="100000"/>
              </a:lnSpc>
              <a:spcBef>
                <a:spcPts val="0"/>
              </a:spcBef>
              <a:spcAft>
                <a:spcPts val="0"/>
              </a:spcAft>
              <a:buNone/>
              <a:defRPr sz="1867">
                <a:solidFill>
                  <a:schemeClr val="dk1"/>
                </a:solidFill>
              </a:defRPr>
            </a:lvl4pPr>
            <a:lvl5pPr lvl="4" rtl="0">
              <a:lnSpc>
                <a:spcPct val="100000"/>
              </a:lnSpc>
              <a:spcBef>
                <a:spcPts val="0"/>
              </a:spcBef>
              <a:spcAft>
                <a:spcPts val="0"/>
              </a:spcAft>
              <a:buNone/>
              <a:defRPr sz="1867">
                <a:solidFill>
                  <a:schemeClr val="dk1"/>
                </a:solidFill>
              </a:defRPr>
            </a:lvl5pPr>
            <a:lvl6pPr lvl="5" rtl="0">
              <a:lnSpc>
                <a:spcPct val="100000"/>
              </a:lnSpc>
              <a:spcBef>
                <a:spcPts val="0"/>
              </a:spcBef>
              <a:spcAft>
                <a:spcPts val="0"/>
              </a:spcAft>
              <a:buNone/>
              <a:defRPr sz="1867">
                <a:solidFill>
                  <a:schemeClr val="dk1"/>
                </a:solidFill>
              </a:defRPr>
            </a:lvl6pPr>
            <a:lvl7pPr lvl="6" rtl="0">
              <a:lnSpc>
                <a:spcPct val="100000"/>
              </a:lnSpc>
              <a:spcBef>
                <a:spcPts val="0"/>
              </a:spcBef>
              <a:spcAft>
                <a:spcPts val="0"/>
              </a:spcAft>
              <a:buNone/>
              <a:defRPr sz="1867">
                <a:solidFill>
                  <a:schemeClr val="dk1"/>
                </a:solidFill>
              </a:defRPr>
            </a:lvl7pPr>
            <a:lvl8pPr lvl="7" rtl="0">
              <a:lnSpc>
                <a:spcPct val="100000"/>
              </a:lnSpc>
              <a:spcBef>
                <a:spcPts val="0"/>
              </a:spcBef>
              <a:spcAft>
                <a:spcPts val="0"/>
              </a:spcAft>
              <a:buNone/>
              <a:defRPr sz="1867">
                <a:solidFill>
                  <a:schemeClr val="dk1"/>
                </a:solidFill>
              </a:defRPr>
            </a:lvl8pPr>
            <a:lvl9pPr lvl="8" rtl="0">
              <a:lnSpc>
                <a:spcPct val="100000"/>
              </a:lnSpc>
              <a:spcBef>
                <a:spcPts val="0"/>
              </a:spcBef>
              <a:spcAft>
                <a:spcPts val="0"/>
              </a:spcAft>
              <a:buNone/>
              <a:defRPr sz="1867">
                <a:solidFill>
                  <a:schemeClr val="dk1"/>
                </a:solidFill>
              </a:defRPr>
            </a:lvl9pPr>
          </a:lstStyle>
          <a:p>
            <a:endParaRPr/>
          </a:p>
        </p:txBody>
      </p:sp>
      <p:sp>
        <p:nvSpPr>
          <p:cNvPr id="169" name="Google Shape;169;p26"/>
          <p:cNvSpPr txBox="1">
            <a:spLocks noGrp="1"/>
          </p:cNvSpPr>
          <p:nvPr>
            <p:ph type="title"/>
          </p:nvPr>
        </p:nvSpPr>
        <p:spPr>
          <a:xfrm>
            <a:off x="957067" y="510900"/>
            <a:ext cx="10277600" cy="862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70" name="Google Shape;170;p26"/>
          <p:cNvSpPr/>
          <p:nvPr/>
        </p:nvSpPr>
        <p:spPr>
          <a:xfrm>
            <a:off x="10570400" y="34288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1" name="Google Shape;171;p26"/>
          <p:cNvSpPr/>
          <p:nvPr/>
        </p:nvSpPr>
        <p:spPr>
          <a:xfrm>
            <a:off x="10570400"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569852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950967" y="593367"/>
            <a:ext cx="5145200" cy="17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96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27"/>
          <p:cNvSpPr txBox="1"/>
          <p:nvPr/>
        </p:nvSpPr>
        <p:spPr>
          <a:xfrm>
            <a:off x="950967" y="4647567"/>
            <a:ext cx="5274800" cy="8168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400"/>
              </a:spcBef>
              <a:spcAft>
                <a:spcPts val="0"/>
              </a:spcAft>
              <a:buNone/>
            </a:pPr>
            <a:r>
              <a:rPr lang="en" sz="1467">
                <a:solidFill>
                  <a:schemeClr val="accent2"/>
                </a:solidFill>
                <a:latin typeface="Montserrat"/>
                <a:ea typeface="Montserrat"/>
                <a:cs typeface="Montserrat"/>
                <a:sym typeface="Montserrat"/>
              </a:rPr>
              <a:t>CREDITS: This presentation template was created by </a:t>
            </a:r>
            <a:r>
              <a:rPr lang="en" sz="1467" b="1">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467">
                <a:solidFill>
                  <a:schemeClr val="accent2"/>
                </a:solidFill>
                <a:latin typeface="Montserrat"/>
                <a:ea typeface="Montserrat"/>
                <a:cs typeface="Montserrat"/>
                <a:sym typeface="Montserrat"/>
              </a:rPr>
              <a:t>, including icons by </a:t>
            </a:r>
            <a:r>
              <a:rPr lang="en" sz="1467" b="1">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467">
                <a:solidFill>
                  <a:schemeClr val="accent2"/>
                </a:solidFill>
                <a:latin typeface="Montserrat"/>
                <a:ea typeface="Montserrat"/>
                <a:cs typeface="Montserrat"/>
                <a:sym typeface="Montserrat"/>
              </a:rPr>
              <a:t>, and infographics &amp; images by </a:t>
            </a:r>
            <a:r>
              <a:rPr lang="en" sz="1467" b="1">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467" b="1">
              <a:solidFill>
                <a:schemeClr val="accent2"/>
              </a:solidFill>
              <a:latin typeface="Montserrat"/>
              <a:ea typeface="Montserrat"/>
              <a:cs typeface="Montserrat"/>
              <a:sym typeface="Montserrat"/>
            </a:endParaRPr>
          </a:p>
        </p:txBody>
      </p:sp>
      <p:sp>
        <p:nvSpPr>
          <p:cNvPr id="175" name="Google Shape;175;p27"/>
          <p:cNvSpPr/>
          <p:nvPr/>
        </p:nvSpPr>
        <p:spPr>
          <a:xfrm>
            <a:off x="8948800" y="34288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6" name="Google Shape;176;p27"/>
          <p:cNvSpPr/>
          <p:nvPr/>
        </p:nvSpPr>
        <p:spPr>
          <a:xfrm>
            <a:off x="10570400" y="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2114831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957067" y="510900"/>
            <a:ext cx="10277600" cy="8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1" name="Google Shape;31;p6"/>
          <p:cNvSpPr/>
          <p:nvPr/>
        </p:nvSpPr>
        <p:spPr>
          <a:xfrm rot="5400000">
            <a:off x="8937800" y="3603900"/>
            <a:ext cx="6096000" cy="4124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489699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950967" y="1536633"/>
            <a:ext cx="10290000" cy="4555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SzPts val="1400"/>
              <a:buFont typeface="Barlow"/>
              <a:buChar char="●"/>
              <a:defRPr sz="1600"/>
            </a:lvl1pPr>
            <a:lvl2pPr marL="1219170" lvl="1" indent="-423323">
              <a:spcBef>
                <a:spcPts val="2133"/>
              </a:spcBef>
              <a:spcAft>
                <a:spcPts val="0"/>
              </a:spcAft>
              <a:buSzPts val="1400"/>
              <a:buFont typeface="Barlow"/>
              <a:buChar char="○"/>
              <a:defRPr sz="1600"/>
            </a:lvl2pPr>
            <a:lvl3pPr marL="1828754" lvl="2" indent="-423323">
              <a:spcBef>
                <a:spcPts val="2133"/>
              </a:spcBef>
              <a:spcAft>
                <a:spcPts val="0"/>
              </a:spcAft>
              <a:buClr>
                <a:schemeClr val="lt1"/>
              </a:buClr>
              <a:buSzPts val="1400"/>
              <a:buFont typeface="Barlow"/>
              <a:buChar char="■"/>
              <a:defRPr/>
            </a:lvl3pPr>
            <a:lvl4pPr marL="2438339" lvl="3" indent="-423323">
              <a:spcBef>
                <a:spcPts val="2133"/>
              </a:spcBef>
              <a:spcAft>
                <a:spcPts val="0"/>
              </a:spcAft>
              <a:buClr>
                <a:schemeClr val="lt1"/>
              </a:buClr>
              <a:buSzPts val="1400"/>
              <a:buFont typeface="Barlow"/>
              <a:buChar char="●"/>
              <a:defRPr/>
            </a:lvl4pPr>
            <a:lvl5pPr marL="3047924" lvl="4" indent="-423323">
              <a:spcBef>
                <a:spcPts val="2133"/>
              </a:spcBef>
              <a:spcAft>
                <a:spcPts val="0"/>
              </a:spcAft>
              <a:buClr>
                <a:schemeClr val="lt1"/>
              </a:buClr>
              <a:buSzPts val="1400"/>
              <a:buFont typeface="Barlow"/>
              <a:buChar char="○"/>
              <a:defRPr/>
            </a:lvl5pPr>
            <a:lvl6pPr marL="3657509" lvl="5" indent="-423323">
              <a:spcBef>
                <a:spcPts val="2133"/>
              </a:spcBef>
              <a:spcAft>
                <a:spcPts val="0"/>
              </a:spcAft>
              <a:buClr>
                <a:schemeClr val="lt1"/>
              </a:buClr>
              <a:buSzPts val="1400"/>
              <a:buFont typeface="Barlow"/>
              <a:buChar char="■"/>
              <a:defRPr/>
            </a:lvl6pPr>
            <a:lvl7pPr marL="4267093" lvl="6" indent="-423323">
              <a:spcBef>
                <a:spcPts val="2133"/>
              </a:spcBef>
              <a:spcAft>
                <a:spcPts val="0"/>
              </a:spcAft>
              <a:buClr>
                <a:schemeClr val="lt1"/>
              </a:buClr>
              <a:buSzPts val="1400"/>
              <a:buFont typeface="Barlow"/>
              <a:buChar char="●"/>
              <a:defRPr/>
            </a:lvl7pPr>
            <a:lvl8pPr marL="4876678" lvl="7" indent="-423323">
              <a:spcBef>
                <a:spcPts val="2133"/>
              </a:spcBef>
              <a:spcAft>
                <a:spcPts val="0"/>
              </a:spcAft>
              <a:buClr>
                <a:schemeClr val="lt1"/>
              </a:buClr>
              <a:buSzPts val="1400"/>
              <a:buFont typeface="Barlow"/>
              <a:buChar char="○"/>
              <a:defRPr/>
            </a:lvl8pPr>
            <a:lvl9pPr marL="5486263" lvl="8" indent="-423323">
              <a:spcBef>
                <a:spcPts val="2133"/>
              </a:spcBef>
              <a:spcAft>
                <a:spcPts val="2133"/>
              </a:spcAft>
              <a:buClr>
                <a:schemeClr val="lt1"/>
              </a:buClr>
              <a:buSzPts val="1400"/>
              <a:buFont typeface="Barlow"/>
              <a:buChar char="■"/>
              <a:defRPr/>
            </a:lvl9pPr>
          </a:lstStyle>
          <a:p>
            <a:endParaRPr/>
          </a:p>
        </p:txBody>
      </p:sp>
      <p:sp>
        <p:nvSpPr>
          <p:cNvPr id="20" name="Google Shape;20;p4"/>
          <p:cNvSpPr txBox="1">
            <a:spLocks noGrp="1"/>
          </p:cNvSpPr>
          <p:nvPr>
            <p:ph type="title"/>
          </p:nvPr>
        </p:nvSpPr>
        <p:spPr>
          <a:xfrm>
            <a:off x="950967" y="512064"/>
            <a:ext cx="10290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1215271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950967" y="512064"/>
            <a:ext cx="102900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950967" y="3162233"/>
            <a:ext cx="3982800" cy="1705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rgbClr val="000043"/>
              </a:buClr>
              <a:buSzPts val="1400"/>
              <a:buFont typeface="Quicksand Medium"/>
              <a:buChar char=""/>
              <a:defRPr sz="1867">
                <a:solidFill>
                  <a:schemeClr val="dk1"/>
                </a:solidFill>
              </a:defRPr>
            </a:lvl1pPr>
            <a:lvl2pPr marL="1219170" lvl="1" indent="-423323">
              <a:spcBef>
                <a:spcPts val="0"/>
              </a:spcBef>
              <a:spcAft>
                <a:spcPts val="0"/>
              </a:spcAft>
              <a:buClr>
                <a:srgbClr val="000043"/>
              </a:buClr>
              <a:buSzPts val="1400"/>
              <a:buFont typeface="Quicksand Medium"/>
              <a:buChar char="●"/>
              <a:defRPr sz="1600"/>
            </a:lvl2pPr>
            <a:lvl3pPr marL="1828754" lvl="2" indent="-423323">
              <a:spcBef>
                <a:spcPts val="2133"/>
              </a:spcBef>
              <a:spcAft>
                <a:spcPts val="0"/>
              </a:spcAft>
              <a:buClr>
                <a:srgbClr val="000043"/>
              </a:buClr>
              <a:buSzPts val="1400"/>
              <a:buFont typeface="Quicksand Medium"/>
              <a:buChar char="■"/>
              <a:defRPr sz="1600"/>
            </a:lvl3pPr>
            <a:lvl4pPr marL="2438339" lvl="3" indent="-423323">
              <a:spcBef>
                <a:spcPts val="2133"/>
              </a:spcBef>
              <a:spcAft>
                <a:spcPts val="0"/>
              </a:spcAft>
              <a:buClr>
                <a:srgbClr val="000043"/>
              </a:buClr>
              <a:buSzPts val="1400"/>
              <a:buFont typeface="Quicksand Medium"/>
              <a:buChar char="●"/>
              <a:defRPr sz="1600"/>
            </a:lvl4pPr>
            <a:lvl5pPr marL="3047924" lvl="4" indent="-423323">
              <a:spcBef>
                <a:spcPts val="2133"/>
              </a:spcBef>
              <a:spcAft>
                <a:spcPts val="0"/>
              </a:spcAft>
              <a:buClr>
                <a:srgbClr val="000043"/>
              </a:buClr>
              <a:buSzPts val="1400"/>
              <a:buFont typeface="Quicksand Medium"/>
              <a:buChar char="○"/>
              <a:defRPr sz="1600"/>
            </a:lvl5pPr>
            <a:lvl6pPr marL="3657509" lvl="5" indent="-423323">
              <a:spcBef>
                <a:spcPts val="2133"/>
              </a:spcBef>
              <a:spcAft>
                <a:spcPts val="0"/>
              </a:spcAft>
              <a:buClr>
                <a:srgbClr val="000043"/>
              </a:buClr>
              <a:buSzPts val="1400"/>
              <a:buFont typeface="Quicksand Medium"/>
              <a:buChar char="■"/>
              <a:defRPr sz="1600"/>
            </a:lvl6pPr>
            <a:lvl7pPr marL="4267093" lvl="6" indent="-423323">
              <a:spcBef>
                <a:spcPts val="2133"/>
              </a:spcBef>
              <a:spcAft>
                <a:spcPts val="0"/>
              </a:spcAft>
              <a:buClr>
                <a:srgbClr val="000043"/>
              </a:buClr>
              <a:buSzPts val="1400"/>
              <a:buFont typeface="Quicksand Medium"/>
              <a:buChar char="●"/>
              <a:defRPr sz="1600"/>
            </a:lvl7pPr>
            <a:lvl8pPr marL="4876678" lvl="7" indent="-423323">
              <a:spcBef>
                <a:spcPts val="2133"/>
              </a:spcBef>
              <a:spcAft>
                <a:spcPts val="0"/>
              </a:spcAft>
              <a:buClr>
                <a:srgbClr val="000043"/>
              </a:buClr>
              <a:buSzPts val="1400"/>
              <a:buFont typeface="Quicksand Medium"/>
              <a:buChar char="○"/>
              <a:defRPr sz="1600"/>
            </a:lvl8pPr>
            <a:lvl9pPr marL="5486263" lvl="8" indent="-423323">
              <a:spcBef>
                <a:spcPts val="2133"/>
              </a:spcBef>
              <a:spcAft>
                <a:spcPts val="2133"/>
              </a:spcAft>
              <a:buClr>
                <a:srgbClr val="000043"/>
              </a:buClr>
              <a:buSzPts val="1400"/>
              <a:buFont typeface="Quicksand Medium"/>
              <a:buChar char="■"/>
              <a:defRPr sz="1600"/>
            </a:lvl9pPr>
          </a:lstStyle>
          <a:p>
            <a:endParaRPr/>
          </a:p>
        </p:txBody>
      </p:sp>
      <p:sp>
        <p:nvSpPr>
          <p:cNvPr id="24" name="Google Shape;24;p5"/>
          <p:cNvSpPr txBox="1">
            <a:spLocks noGrp="1"/>
          </p:cNvSpPr>
          <p:nvPr>
            <p:ph type="body" idx="2"/>
          </p:nvPr>
        </p:nvSpPr>
        <p:spPr>
          <a:xfrm>
            <a:off x="5283200" y="3162233"/>
            <a:ext cx="3982800" cy="17056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rgbClr val="000043"/>
              </a:buClr>
              <a:buSzPts val="1400"/>
              <a:buFont typeface="Quicksand Medium"/>
              <a:buChar char=""/>
              <a:defRPr sz="1867">
                <a:solidFill>
                  <a:schemeClr val="dk1"/>
                </a:solidFill>
              </a:defRPr>
            </a:lvl1pPr>
            <a:lvl2pPr marL="1219170" lvl="1" indent="-423323">
              <a:spcBef>
                <a:spcPts val="0"/>
              </a:spcBef>
              <a:spcAft>
                <a:spcPts val="0"/>
              </a:spcAft>
              <a:buClr>
                <a:srgbClr val="000043"/>
              </a:buClr>
              <a:buSzPts val="1400"/>
              <a:buFont typeface="Quicksand Medium"/>
              <a:buChar char="●"/>
              <a:defRPr sz="1600"/>
            </a:lvl2pPr>
            <a:lvl3pPr marL="1828754" lvl="2" indent="-423323">
              <a:spcBef>
                <a:spcPts val="2133"/>
              </a:spcBef>
              <a:spcAft>
                <a:spcPts val="0"/>
              </a:spcAft>
              <a:buClr>
                <a:srgbClr val="000043"/>
              </a:buClr>
              <a:buSzPts val="1400"/>
              <a:buFont typeface="Quicksand Medium"/>
              <a:buChar char="■"/>
              <a:defRPr sz="1600"/>
            </a:lvl3pPr>
            <a:lvl4pPr marL="2438339" lvl="3" indent="-423323">
              <a:spcBef>
                <a:spcPts val="2133"/>
              </a:spcBef>
              <a:spcAft>
                <a:spcPts val="0"/>
              </a:spcAft>
              <a:buClr>
                <a:srgbClr val="000043"/>
              </a:buClr>
              <a:buSzPts val="1400"/>
              <a:buFont typeface="Quicksand Medium"/>
              <a:buChar char="●"/>
              <a:defRPr sz="1600"/>
            </a:lvl4pPr>
            <a:lvl5pPr marL="3047924" lvl="4" indent="-423323">
              <a:spcBef>
                <a:spcPts val="2133"/>
              </a:spcBef>
              <a:spcAft>
                <a:spcPts val="0"/>
              </a:spcAft>
              <a:buClr>
                <a:srgbClr val="000043"/>
              </a:buClr>
              <a:buSzPts val="1400"/>
              <a:buFont typeface="Quicksand Medium"/>
              <a:buChar char="○"/>
              <a:defRPr sz="1600"/>
            </a:lvl5pPr>
            <a:lvl6pPr marL="3657509" lvl="5" indent="-423323">
              <a:spcBef>
                <a:spcPts val="2133"/>
              </a:spcBef>
              <a:spcAft>
                <a:spcPts val="0"/>
              </a:spcAft>
              <a:buClr>
                <a:srgbClr val="000043"/>
              </a:buClr>
              <a:buSzPts val="1400"/>
              <a:buFont typeface="Quicksand Medium"/>
              <a:buChar char="■"/>
              <a:defRPr sz="1600"/>
            </a:lvl6pPr>
            <a:lvl7pPr marL="4267093" lvl="6" indent="-423323">
              <a:spcBef>
                <a:spcPts val="2133"/>
              </a:spcBef>
              <a:spcAft>
                <a:spcPts val="0"/>
              </a:spcAft>
              <a:buClr>
                <a:srgbClr val="000043"/>
              </a:buClr>
              <a:buSzPts val="1400"/>
              <a:buFont typeface="Quicksand Medium"/>
              <a:buChar char="●"/>
              <a:defRPr sz="1600"/>
            </a:lvl7pPr>
            <a:lvl8pPr marL="4876678" lvl="7" indent="-423323">
              <a:spcBef>
                <a:spcPts val="2133"/>
              </a:spcBef>
              <a:spcAft>
                <a:spcPts val="0"/>
              </a:spcAft>
              <a:buClr>
                <a:srgbClr val="000043"/>
              </a:buClr>
              <a:buSzPts val="1400"/>
              <a:buFont typeface="Quicksand Medium"/>
              <a:buChar char="○"/>
              <a:defRPr sz="1600"/>
            </a:lvl8pPr>
            <a:lvl9pPr marL="5486263" lvl="8" indent="-423323">
              <a:spcBef>
                <a:spcPts val="2133"/>
              </a:spcBef>
              <a:spcAft>
                <a:spcPts val="2133"/>
              </a:spcAft>
              <a:buClr>
                <a:srgbClr val="000043"/>
              </a:buClr>
              <a:buSzPts val="1400"/>
              <a:buFont typeface="Quicksand Medium"/>
              <a:buChar char="■"/>
              <a:defRPr sz="1600"/>
            </a:lvl9pPr>
          </a:lstStyle>
          <a:p>
            <a:endParaRPr/>
          </a:p>
        </p:txBody>
      </p:sp>
      <p:sp>
        <p:nvSpPr>
          <p:cNvPr id="25" name="Google Shape;25;p5"/>
          <p:cNvSpPr txBox="1">
            <a:spLocks noGrp="1"/>
          </p:cNvSpPr>
          <p:nvPr>
            <p:ph type="subTitle" idx="3"/>
          </p:nvPr>
        </p:nvSpPr>
        <p:spPr>
          <a:xfrm>
            <a:off x="950967" y="2567733"/>
            <a:ext cx="3982800" cy="627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1800"/>
              <a:buNone/>
              <a:defRPr b="1">
                <a:solidFill>
                  <a:schemeClr val="accent1"/>
                </a:solidFill>
              </a:defRPr>
            </a:lvl1pPr>
            <a:lvl2pPr lvl="1">
              <a:spcBef>
                <a:spcPts val="2133"/>
              </a:spcBef>
              <a:spcAft>
                <a:spcPts val="0"/>
              </a:spcAft>
              <a:buSzPts val="1400"/>
              <a:buNone/>
              <a:defRPr/>
            </a:lvl2pPr>
            <a:lvl3pPr lvl="2">
              <a:spcBef>
                <a:spcPts val="2133"/>
              </a:spcBef>
              <a:spcAft>
                <a:spcPts val="0"/>
              </a:spcAft>
              <a:buSzPts val="1400"/>
              <a:buNone/>
              <a:defRPr/>
            </a:lvl3pPr>
            <a:lvl4pPr lvl="3">
              <a:spcBef>
                <a:spcPts val="2133"/>
              </a:spcBef>
              <a:spcAft>
                <a:spcPts val="0"/>
              </a:spcAft>
              <a:buSzPts val="1400"/>
              <a:buNone/>
              <a:defRPr/>
            </a:lvl4pPr>
            <a:lvl5pPr lvl="4">
              <a:spcBef>
                <a:spcPts val="2133"/>
              </a:spcBef>
              <a:spcAft>
                <a:spcPts val="0"/>
              </a:spcAft>
              <a:buSzPts val="1400"/>
              <a:buNone/>
              <a:defRPr/>
            </a:lvl5pPr>
            <a:lvl6pPr lvl="5">
              <a:spcBef>
                <a:spcPts val="2133"/>
              </a:spcBef>
              <a:spcAft>
                <a:spcPts val="0"/>
              </a:spcAft>
              <a:buSzPts val="1400"/>
              <a:buNone/>
              <a:defRPr/>
            </a:lvl6pPr>
            <a:lvl7pPr lvl="6">
              <a:spcBef>
                <a:spcPts val="2133"/>
              </a:spcBef>
              <a:spcAft>
                <a:spcPts val="0"/>
              </a:spcAft>
              <a:buSzPts val="1400"/>
              <a:buNone/>
              <a:defRPr/>
            </a:lvl7pPr>
            <a:lvl8pPr lvl="7">
              <a:spcBef>
                <a:spcPts val="2133"/>
              </a:spcBef>
              <a:spcAft>
                <a:spcPts val="0"/>
              </a:spcAft>
              <a:buSzPts val="1400"/>
              <a:buNone/>
              <a:defRPr/>
            </a:lvl8pPr>
            <a:lvl9pPr lvl="8">
              <a:spcBef>
                <a:spcPts val="2133"/>
              </a:spcBef>
              <a:spcAft>
                <a:spcPts val="2133"/>
              </a:spcAft>
              <a:buSzPts val="1400"/>
              <a:buNone/>
              <a:defRPr/>
            </a:lvl9pPr>
          </a:lstStyle>
          <a:p>
            <a:endParaRPr/>
          </a:p>
        </p:txBody>
      </p:sp>
      <p:sp>
        <p:nvSpPr>
          <p:cNvPr id="26" name="Google Shape;26;p5"/>
          <p:cNvSpPr txBox="1">
            <a:spLocks noGrp="1"/>
          </p:cNvSpPr>
          <p:nvPr>
            <p:ph type="subTitle" idx="4"/>
          </p:nvPr>
        </p:nvSpPr>
        <p:spPr>
          <a:xfrm>
            <a:off x="5283200" y="2567733"/>
            <a:ext cx="3982800" cy="62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1800"/>
              <a:buNone/>
              <a:defRPr b="1">
                <a:solidFill>
                  <a:schemeClr val="accent1"/>
                </a:solidFill>
              </a:defRPr>
            </a:lvl1pPr>
            <a:lvl2pPr lvl="1" rtl="0">
              <a:spcBef>
                <a:spcPts val="2133"/>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27" name="Google Shape;27;p5"/>
          <p:cNvSpPr/>
          <p:nvPr/>
        </p:nvSpPr>
        <p:spPr>
          <a:xfrm>
            <a:off x="10027600" y="27348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8" name="Google Shape;28;p5"/>
          <p:cNvSpPr/>
          <p:nvPr/>
        </p:nvSpPr>
        <p:spPr>
          <a:xfrm>
            <a:off x="8406000" y="0"/>
            <a:ext cx="1621600" cy="27348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32873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542033" y="1787200"/>
            <a:ext cx="5642800" cy="10076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4" name="Google Shape;34;p7"/>
          <p:cNvSpPr txBox="1">
            <a:spLocks noGrp="1"/>
          </p:cNvSpPr>
          <p:nvPr>
            <p:ph type="body" idx="1"/>
          </p:nvPr>
        </p:nvSpPr>
        <p:spPr>
          <a:xfrm>
            <a:off x="1542033" y="2794800"/>
            <a:ext cx="5642800" cy="26824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sz="1867">
                <a:solidFill>
                  <a:schemeClr val="accent2"/>
                </a:solidFill>
              </a:defRPr>
            </a:lvl1pPr>
            <a:lvl2pPr marL="1219170" lvl="1" indent="-406390">
              <a:spcBef>
                <a:spcPts val="0"/>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5" name="Google Shape;35;p7"/>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 name="Google Shape;36;p7"/>
          <p:cNvSpPr/>
          <p:nvPr/>
        </p:nvSpPr>
        <p:spPr>
          <a:xfrm>
            <a:off x="10601767" y="342900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9051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950967" y="1560000"/>
            <a:ext cx="7377600" cy="3738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9866">
                <a:solidFill>
                  <a:schemeClr val="accent1"/>
                </a:solidFill>
              </a:defRPr>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9" name="Google Shape;39;p8"/>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
        <p:nvSpPr>
          <p:cNvPr id="40" name="Google Shape;40;p8"/>
          <p:cNvSpPr/>
          <p:nvPr/>
        </p:nvSpPr>
        <p:spPr>
          <a:xfrm>
            <a:off x="8976167" y="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1" name="Google Shape;41;p8"/>
          <p:cNvSpPr/>
          <p:nvPr/>
        </p:nvSpPr>
        <p:spPr>
          <a:xfrm>
            <a:off x="10601767" y="3429000"/>
            <a:ext cx="1621600" cy="1793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41871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951167" y="2969400"/>
            <a:ext cx="59500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267">
                <a:solidFill>
                  <a:schemeClr val="accent1"/>
                </a:solidFill>
              </a:defRPr>
            </a:lvl1pPr>
            <a:lvl2pPr lvl="1" rtl="0">
              <a:spcBef>
                <a:spcPts val="0"/>
              </a:spcBef>
              <a:spcAft>
                <a:spcPts val="0"/>
              </a:spcAft>
              <a:buSzPts val="3600"/>
              <a:buNone/>
              <a:defRPr sz="4800"/>
            </a:lvl2pPr>
            <a:lvl3pPr lvl="2" rtl="0">
              <a:spcBef>
                <a:spcPts val="0"/>
              </a:spcBef>
              <a:spcAft>
                <a:spcPts val="0"/>
              </a:spcAft>
              <a:buSzPts val="3600"/>
              <a:buNone/>
              <a:defRPr sz="4800"/>
            </a:lvl3pPr>
            <a:lvl4pPr lvl="3" rtl="0">
              <a:spcBef>
                <a:spcPts val="0"/>
              </a:spcBef>
              <a:spcAft>
                <a:spcPts val="0"/>
              </a:spcAft>
              <a:buSzPts val="3600"/>
              <a:buNone/>
              <a:defRPr sz="4800"/>
            </a:lvl4pPr>
            <a:lvl5pPr lvl="4" rtl="0">
              <a:spcBef>
                <a:spcPts val="0"/>
              </a:spcBef>
              <a:spcAft>
                <a:spcPts val="0"/>
              </a:spcAft>
              <a:buSzPts val="3600"/>
              <a:buNone/>
              <a:defRPr sz="4800"/>
            </a:lvl5pPr>
            <a:lvl6pPr lvl="5" rtl="0">
              <a:spcBef>
                <a:spcPts val="0"/>
              </a:spcBef>
              <a:spcAft>
                <a:spcPts val="0"/>
              </a:spcAft>
              <a:buSzPts val="3600"/>
              <a:buNone/>
              <a:defRPr sz="4800"/>
            </a:lvl6pPr>
            <a:lvl7pPr lvl="6" rtl="0">
              <a:spcBef>
                <a:spcPts val="0"/>
              </a:spcBef>
              <a:spcAft>
                <a:spcPts val="0"/>
              </a:spcAft>
              <a:buSzPts val="3600"/>
              <a:buNone/>
              <a:defRPr sz="4800"/>
            </a:lvl7pPr>
            <a:lvl8pPr lvl="7" rtl="0">
              <a:spcBef>
                <a:spcPts val="0"/>
              </a:spcBef>
              <a:spcAft>
                <a:spcPts val="0"/>
              </a:spcAft>
              <a:buSzPts val="3600"/>
              <a:buNone/>
              <a:defRPr sz="4800"/>
            </a:lvl8pPr>
            <a:lvl9pPr lvl="8" rtl="0">
              <a:spcBef>
                <a:spcPts val="0"/>
              </a:spcBef>
              <a:spcAft>
                <a:spcPts val="0"/>
              </a:spcAft>
              <a:buSzPts val="3600"/>
              <a:buNone/>
              <a:defRPr sz="4800"/>
            </a:lvl9pPr>
          </a:lstStyle>
          <a:p>
            <a:endParaRPr/>
          </a:p>
        </p:txBody>
      </p:sp>
      <p:sp>
        <p:nvSpPr>
          <p:cNvPr id="44" name="Google Shape;44;p9"/>
          <p:cNvSpPr txBox="1">
            <a:spLocks noGrp="1"/>
          </p:cNvSpPr>
          <p:nvPr>
            <p:ph type="subTitle" idx="1"/>
          </p:nvPr>
        </p:nvSpPr>
        <p:spPr>
          <a:xfrm>
            <a:off x="950967" y="4060500"/>
            <a:ext cx="5950000" cy="904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67"/>
            </a:lvl1pPr>
            <a:lvl2pPr lvl="1" rtl="0">
              <a:spcBef>
                <a:spcPts val="0"/>
              </a:spcBef>
              <a:spcAft>
                <a:spcPts val="0"/>
              </a:spcAft>
              <a:buSzPts val="1400"/>
              <a:buNone/>
              <a:defRPr/>
            </a:lvl2pPr>
            <a:lvl3pPr lvl="2" rtl="0">
              <a:spcBef>
                <a:spcPts val="2133"/>
              </a:spcBef>
              <a:spcAft>
                <a:spcPts val="0"/>
              </a:spcAft>
              <a:buSzPts val="1400"/>
              <a:buNone/>
              <a:defRPr/>
            </a:lvl3pPr>
            <a:lvl4pPr lvl="3" rtl="0">
              <a:spcBef>
                <a:spcPts val="2133"/>
              </a:spcBef>
              <a:spcAft>
                <a:spcPts val="0"/>
              </a:spcAft>
              <a:buSzPts val="1400"/>
              <a:buNone/>
              <a:defRPr/>
            </a:lvl4pPr>
            <a:lvl5pPr lvl="4" rtl="0">
              <a:spcBef>
                <a:spcPts val="2133"/>
              </a:spcBef>
              <a:spcAft>
                <a:spcPts val="0"/>
              </a:spcAft>
              <a:buSzPts val="1400"/>
              <a:buNone/>
              <a:defRPr/>
            </a:lvl5pPr>
            <a:lvl6pPr lvl="5" rtl="0">
              <a:spcBef>
                <a:spcPts val="2133"/>
              </a:spcBef>
              <a:spcAft>
                <a:spcPts val="0"/>
              </a:spcAft>
              <a:buSzPts val="1400"/>
              <a:buNone/>
              <a:defRPr/>
            </a:lvl6pPr>
            <a:lvl7pPr lvl="6" rtl="0">
              <a:spcBef>
                <a:spcPts val="2133"/>
              </a:spcBef>
              <a:spcAft>
                <a:spcPts val="0"/>
              </a:spcAft>
              <a:buSzPts val="1400"/>
              <a:buNone/>
              <a:defRPr/>
            </a:lvl7pPr>
            <a:lvl8pPr lvl="7" rtl="0">
              <a:spcBef>
                <a:spcPts val="2133"/>
              </a:spcBef>
              <a:spcAft>
                <a:spcPts val="0"/>
              </a:spcAft>
              <a:buSzPts val="1400"/>
              <a:buNone/>
              <a:defRPr/>
            </a:lvl8pPr>
            <a:lvl9pPr lvl="8" rtl="0">
              <a:spcBef>
                <a:spcPts val="2133"/>
              </a:spcBef>
              <a:spcAft>
                <a:spcPts val="2133"/>
              </a:spcAft>
              <a:buSzPts val="1400"/>
              <a:buNone/>
              <a:defRPr/>
            </a:lvl9pPr>
          </a:lstStyle>
          <a:p>
            <a:endParaRPr/>
          </a:p>
        </p:txBody>
      </p:sp>
      <p:sp>
        <p:nvSpPr>
          <p:cNvPr id="45" name="Google Shape;45;p9"/>
          <p:cNvSpPr txBox="1">
            <a:spLocks noGrp="1"/>
          </p:cNvSpPr>
          <p:nvPr>
            <p:ph type="title" idx="2" hasCustomPrompt="1"/>
          </p:nvPr>
        </p:nvSpPr>
        <p:spPr>
          <a:xfrm>
            <a:off x="951067" y="1683100"/>
            <a:ext cx="5950000" cy="15224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9600">
                <a:solidFill>
                  <a:schemeClr val="dk2"/>
                </a:solidFill>
              </a:defRPr>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r>
              <a:t>xx%</a:t>
            </a:r>
          </a:p>
        </p:txBody>
      </p:sp>
      <p:sp>
        <p:nvSpPr>
          <p:cNvPr id="46" name="Google Shape;46;p9"/>
          <p:cNvSpPr/>
          <p:nvPr/>
        </p:nvSpPr>
        <p:spPr>
          <a:xfrm>
            <a:off x="7027200" y="1306000"/>
            <a:ext cx="1621600" cy="21232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9"/>
          <p:cNvSpPr/>
          <p:nvPr/>
        </p:nvSpPr>
        <p:spPr>
          <a:xfrm>
            <a:off x="8648800" y="3429200"/>
            <a:ext cx="1621600" cy="34288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33805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950967" y="725433"/>
            <a:ext cx="5686400" cy="20556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sz="5067" b="1">
                <a:solidFill>
                  <a:schemeClr val="accent1"/>
                </a:solidFill>
                <a:latin typeface="Inter"/>
                <a:ea typeface="Inter"/>
                <a:cs typeface="Inter"/>
                <a:sym typeface="Inter"/>
              </a:defRPr>
            </a:lvl1pPr>
          </a:lstStyle>
          <a:p>
            <a:endParaRPr/>
          </a:p>
        </p:txBody>
      </p:sp>
    </p:spTree>
    <p:extLst>
      <p:ext uri="{BB962C8B-B14F-4D97-AF65-F5344CB8AC3E}">
        <p14:creationId xmlns:p14="http://schemas.microsoft.com/office/powerpoint/2010/main" val="38854828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950967" y="1882867"/>
            <a:ext cx="10290000" cy="22100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266">
                <a:solidFill>
                  <a:schemeClr val="accent3"/>
                </a:solidFill>
              </a:defRPr>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2" name="Google Shape;52;p11"/>
          <p:cNvSpPr txBox="1">
            <a:spLocks noGrp="1"/>
          </p:cNvSpPr>
          <p:nvPr>
            <p:ph type="body" idx="1"/>
          </p:nvPr>
        </p:nvSpPr>
        <p:spPr>
          <a:xfrm>
            <a:off x="951200" y="4092833"/>
            <a:ext cx="10290000" cy="882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SzPts val="1800"/>
              <a:buChar char="●"/>
              <a:defRPr sz="1867">
                <a:solidFill>
                  <a:schemeClr val="dk1"/>
                </a:solidFill>
              </a:defRPr>
            </a:lvl1pPr>
            <a:lvl2pPr marL="1219170" lvl="1" indent="-423323" algn="ctr">
              <a:spcBef>
                <a:spcPts val="0"/>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53" name="Google Shape;53;p11"/>
          <p:cNvSpPr/>
          <p:nvPr/>
        </p:nvSpPr>
        <p:spPr>
          <a:xfrm rot="10800000" flipH="1">
            <a:off x="0" y="3429000"/>
            <a:ext cx="1621600" cy="3428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4" name="Google Shape;54;p11"/>
          <p:cNvSpPr/>
          <p:nvPr/>
        </p:nvSpPr>
        <p:spPr>
          <a:xfrm rot="10800000" flipH="1">
            <a:off x="10570400" y="0"/>
            <a:ext cx="1621600" cy="342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900910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51874014"/>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8" r:id="rId5"/>
    <p:sldLayoutId id="2147483679" r:id="rId6"/>
    <p:sldLayoutId id="2147483680" r:id="rId7"/>
    <p:sldLayoutId id="2147483681" r:id="rId8"/>
    <p:sldLayoutId id="2147483682"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5.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5.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rường Đại Học Sư Phạm Kỹ Thuật TPH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074" y="95197"/>
            <a:ext cx="6543851" cy="14973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52897" y="1797231"/>
            <a:ext cx="8286205" cy="3614057"/>
          </a:xfrm>
          <a:prstGeom prst="rect">
            <a:avLst/>
          </a:prstGeom>
          <a:solidFill>
            <a:srgbClr val="005390"/>
          </a:solidFill>
          <a:ln w="76200">
            <a:solidFill>
              <a:srgbClr val="7FCAF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ĐỀ TÀI</a:t>
            </a:r>
            <a:r>
              <a:rPr kumimoji="0" lang="en-US" sz="2400" b="1"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 </a:t>
            </a:r>
            <a:r>
              <a:rPr kumimoji="0" lang="en-US" sz="2400" b="1" i="0" u="none" strike="noStrike" kern="1200" cap="none" spc="0" normalizeH="0" baseline="0" noProof="0">
                <a:ln>
                  <a:noFill/>
                </a:ln>
                <a:solidFill>
                  <a:srgbClr val="FFFF00"/>
                </a:solidFill>
                <a:effectLst/>
                <a:uLnTx/>
                <a:uFillTx/>
                <a:latin typeface="Cambria Math" panose="02040503050406030204" pitchFamily="18" charset="0"/>
                <a:ea typeface="Cambria Math" panose="02040503050406030204" pitchFamily="18" charset="0"/>
                <a:cs typeface="+mn-cs"/>
              </a:rPr>
              <a:t>NGHIÊN CỨU, MÔ PHỎNG VÀ ĐÁNH GIÁ CÁC PHƯƠNG ÁN GIẢM PHÁT THẢI TRÊN ĐỘNG CƠ XĂNG 1NZ-FE BẰNG PHẦN MỀM AVL BOOST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p:cNvSpPr txBox="1"/>
          <p:nvPr/>
        </p:nvSpPr>
        <p:spPr>
          <a:xfrm>
            <a:off x="5891347" y="4075613"/>
            <a:ext cx="391014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GVHD: TS. NGUYỄN VĂN LONG GIANG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SVTH: NGUYỄN NHƯ KHÁNH	18145158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             </a:t>
            </a:r>
            <a:r>
              <a:rPr lang="en-US" sz="1600">
                <a:solidFill>
                  <a:prstClr val="white"/>
                </a:solidFill>
                <a:latin typeface="Cambria Math" panose="02040503050406030204" pitchFamily="18" charset="0"/>
                <a:ea typeface="Cambria Math" panose="02040503050406030204" pitchFamily="18" charset="0"/>
              </a:rPr>
              <a:t>DƯƠNG PHÚ NHÃ</a:t>
            </a:r>
            <a:r>
              <a:rPr kumimoji="0" lang="en-US" sz="1600" b="0"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	18145192</a:t>
            </a:r>
          </a:p>
        </p:txBody>
      </p:sp>
      <p:sp>
        <p:nvSpPr>
          <p:cNvPr id="7" name="TextBox 6"/>
          <p:cNvSpPr txBox="1"/>
          <p:nvPr/>
        </p:nvSpPr>
        <p:spPr>
          <a:xfrm>
            <a:off x="4566557" y="2009682"/>
            <a:ext cx="3058887"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BÁO CÁO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Cambria Math" panose="02040503050406030204" pitchFamily="18" charset="0"/>
                <a:ea typeface="Cambria Math" panose="02040503050406030204" pitchFamily="18" charset="0"/>
                <a:cs typeface="+mn-cs"/>
              </a:rPr>
              <a:t>ĐỒ ÁN TỐT NGHIỆP</a:t>
            </a:r>
          </a:p>
        </p:txBody>
      </p:sp>
      <p:sp>
        <p:nvSpPr>
          <p:cNvPr id="2" name="Slide Number Placeholder 1"/>
          <p:cNvSpPr>
            <a:spLocks noGrp="1"/>
          </p:cNvSpPr>
          <p:nvPr>
            <p:ph type="sldNum" sz="quarter" idx="4294967295"/>
          </p:nvPr>
        </p:nvSpPr>
        <p:spPr>
          <a:xfrm>
            <a:off x="10880725" y="6286500"/>
            <a:ext cx="1311275" cy="36512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945E4C-127E-49F6-A2C7-AB0A102FF932}" type="slidenum">
              <a:rPr kumimoji="0" lang="en-US" sz="1400" b="0" i="0" u="none" strike="noStrike" kern="1200" cap="none" spc="0" normalizeH="0" baseline="0" noProof="0" smtClean="0">
                <a:ln>
                  <a:noFill/>
                </a:ln>
                <a:solidFill>
                  <a:srgbClr val="FFFFFF"/>
                </a:solidFill>
                <a:effectLst/>
                <a:uLnTx/>
                <a:uFillTx/>
                <a:latin typeface="Cambria Math" panose="02040503050406030204" pitchFamily="18" charset="0"/>
                <a:ea typeface="Cambria Math" panose="02040503050406030204" pitchFamily="18" charset="0"/>
                <a:cs typeface="Calibri Light" panose="020F030202020403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400" b="0" i="0" u="none" strike="noStrike" kern="1200" cap="none" spc="0" normalizeH="0" baseline="0" noProof="0">
              <a:ln>
                <a:noFill/>
              </a:ln>
              <a:solidFill>
                <a:srgbClr val="FFFFFF"/>
              </a:solidFill>
              <a:effectLst/>
              <a:uLnTx/>
              <a:uFillTx/>
              <a:latin typeface="Cambria Math" panose="02040503050406030204" pitchFamily="18" charset="0"/>
              <a:ea typeface="Cambria Math" panose="02040503050406030204" pitchFamily="18" charset="0"/>
              <a:cs typeface="Calibri Light" panose="020F0302020204030204" pitchFamily="34" charset="0"/>
            </a:endParaRPr>
          </a:p>
        </p:txBody>
      </p:sp>
    </p:spTree>
    <p:extLst>
      <p:ext uri="{BB962C8B-B14F-4D97-AF65-F5344CB8AC3E}">
        <p14:creationId xmlns:p14="http://schemas.microsoft.com/office/powerpoint/2010/main" val="851026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8"/>
          <p:cNvSpPr txBox="1">
            <a:spLocks noGrp="1"/>
          </p:cNvSpPr>
          <p:nvPr>
            <p:ph type="subTitle" idx="1"/>
          </p:nvPr>
        </p:nvSpPr>
        <p:spPr>
          <a:xfrm>
            <a:off x="7928667" y="3231440"/>
            <a:ext cx="3306000" cy="565200"/>
          </a:xfrm>
          <a:prstGeom prst="rect">
            <a:avLst/>
          </a:prstGeom>
        </p:spPr>
        <p:txBody>
          <a:bodyPr spcFirstLastPara="1" wrap="square" lIns="121900" tIns="121900" rIns="121900" bIns="121900" anchor="t" anchorCtr="0">
            <a:noAutofit/>
          </a:bodyPr>
          <a:lstStyle/>
          <a:p>
            <a:pPr marL="0" indent="0">
              <a:spcAft>
                <a:spcPts val="2133"/>
              </a:spcAft>
            </a:pPr>
            <a:r>
              <a:rPr lang="vi-VN"/>
              <a:t>Biodiesel</a:t>
            </a:r>
          </a:p>
        </p:txBody>
      </p:sp>
      <p:sp>
        <p:nvSpPr>
          <p:cNvPr id="589" name="Google Shape;589;p58"/>
          <p:cNvSpPr txBox="1">
            <a:spLocks noGrp="1"/>
          </p:cNvSpPr>
          <p:nvPr>
            <p:ph type="subTitle" idx="3"/>
          </p:nvPr>
        </p:nvSpPr>
        <p:spPr>
          <a:xfrm>
            <a:off x="8829039" y="5938986"/>
            <a:ext cx="2682241" cy="453600"/>
          </a:xfrm>
          <a:prstGeom prst="rect">
            <a:avLst/>
          </a:prstGeom>
        </p:spPr>
        <p:txBody>
          <a:bodyPr spcFirstLastPara="1" wrap="square" lIns="121900" tIns="121900" rIns="121900" bIns="121900" anchor="t" anchorCtr="0">
            <a:noAutofit/>
          </a:bodyPr>
          <a:lstStyle/>
          <a:p>
            <a:pPr marL="0" indent="0" algn="l">
              <a:spcAft>
                <a:spcPts val="2133"/>
              </a:spcAft>
            </a:pPr>
            <a:r>
              <a:rPr lang="vi-VN"/>
              <a:t>Bộ chuyển đổi xúc tác khí thải</a:t>
            </a:r>
            <a:endParaRPr/>
          </a:p>
        </p:txBody>
      </p:sp>
      <p:sp>
        <p:nvSpPr>
          <p:cNvPr id="591" name="Google Shape;591;p58"/>
          <p:cNvSpPr txBox="1">
            <a:spLocks noGrp="1"/>
          </p:cNvSpPr>
          <p:nvPr>
            <p:ph type="subTitle" idx="5"/>
          </p:nvPr>
        </p:nvSpPr>
        <p:spPr>
          <a:xfrm>
            <a:off x="4201667" y="3231440"/>
            <a:ext cx="3306000" cy="565200"/>
          </a:xfrm>
          <a:prstGeom prst="rect">
            <a:avLst/>
          </a:prstGeom>
        </p:spPr>
        <p:txBody>
          <a:bodyPr spcFirstLastPara="1" wrap="square" lIns="121900" tIns="121900" rIns="121900" bIns="121900" anchor="t" anchorCtr="0">
            <a:noAutofit/>
          </a:bodyPr>
          <a:lstStyle/>
          <a:p>
            <a:pPr marL="0" indent="0">
              <a:spcAft>
                <a:spcPts val="2133"/>
              </a:spcAft>
            </a:pPr>
            <a:r>
              <a:rPr lang="vi-VN"/>
              <a:t>Khí Hydro</a:t>
            </a:r>
            <a:endParaRPr/>
          </a:p>
        </p:txBody>
      </p:sp>
      <p:sp>
        <p:nvSpPr>
          <p:cNvPr id="593" name="Google Shape;593;p58"/>
          <p:cNvSpPr txBox="1">
            <a:spLocks noGrp="1"/>
          </p:cNvSpPr>
          <p:nvPr>
            <p:ph type="subTitle" idx="7"/>
          </p:nvPr>
        </p:nvSpPr>
        <p:spPr>
          <a:xfrm>
            <a:off x="4201667" y="5956533"/>
            <a:ext cx="3306000" cy="453600"/>
          </a:xfrm>
          <a:prstGeom prst="rect">
            <a:avLst/>
          </a:prstGeom>
        </p:spPr>
        <p:txBody>
          <a:bodyPr spcFirstLastPara="1" wrap="square" lIns="121900" tIns="121900" rIns="121900" bIns="121900" anchor="t" anchorCtr="0">
            <a:noAutofit/>
          </a:bodyPr>
          <a:lstStyle/>
          <a:p>
            <a:pPr marL="0" indent="0">
              <a:spcAft>
                <a:spcPts val="2133"/>
              </a:spcAft>
            </a:pPr>
            <a:r>
              <a:rPr lang="vi-VN"/>
              <a:t>Tăng áp</a:t>
            </a:r>
            <a:endParaRPr/>
          </a:p>
        </p:txBody>
      </p:sp>
      <p:sp>
        <p:nvSpPr>
          <p:cNvPr id="595" name="Google Shape;595;p58"/>
          <p:cNvSpPr txBox="1">
            <a:spLocks noGrp="1"/>
          </p:cNvSpPr>
          <p:nvPr>
            <p:ph type="title"/>
          </p:nvPr>
        </p:nvSpPr>
        <p:spPr>
          <a:xfrm>
            <a:off x="-5362453" y="585307"/>
            <a:ext cx="10277600" cy="763600"/>
          </a:xfrm>
          <a:prstGeom prst="rect">
            <a:avLst/>
          </a:prstGeom>
        </p:spPr>
        <p:txBody>
          <a:bodyPr spcFirstLastPara="1" wrap="square" lIns="121900" tIns="121900" rIns="121900" bIns="121900" anchor="t" anchorCtr="0">
            <a:noAutofit/>
          </a:bodyPr>
          <a:lstStyle/>
          <a:p>
            <a:r>
              <a:rPr lang="vi-VN"/>
              <a:t>Giải pháp giảm phát thải</a:t>
            </a:r>
            <a:endParaRPr/>
          </a:p>
        </p:txBody>
      </p:sp>
      <p:pic>
        <p:nvPicPr>
          <p:cNvPr id="1026" name="Picture 2">
            <a:extLst>
              <a:ext uri="{FF2B5EF4-FFF2-40B4-BE49-F238E27FC236}">
                <a16:creationId xmlns:a16="http://schemas.microsoft.com/office/drawing/2014/main" id="{0F050531-178C-4C66-8801-921229393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7908" y="1148608"/>
            <a:ext cx="3306000" cy="20711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027B7F9-F9C4-4452-BA91-50AE9C612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097908" y="3936460"/>
            <a:ext cx="3306000" cy="2020073"/>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95;p58">
            <a:extLst>
              <a:ext uri="{FF2B5EF4-FFF2-40B4-BE49-F238E27FC236}">
                <a16:creationId xmlns:a16="http://schemas.microsoft.com/office/drawing/2014/main" id="{0CD31C32-0594-454B-8AE8-EB896BF46A76}"/>
              </a:ext>
            </a:extLst>
          </p:cNvPr>
          <p:cNvSpPr txBox="1">
            <a:spLocks/>
          </p:cNvSpPr>
          <p:nvPr/>
        </p:nvSpPr>
        <p:spPr>
          <a:xfrm>
            <a:off x="-5362453" y="233958"/>
            <a:ext cx="102776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vi-VN" kern="0"/>
              <a:t>Giải pháp giảm phát thải</a:t>
            </a:r>
          </a:p>
        </p:txBody>
      </p:sp>
      <p:sp>
        <p:nvSpPr>
          <p:cNvPr id="44" name="Google Shape;595;p58">
            <a:extLst>
              <a:ext uri="{FF2B5EF4-FFF2-40B4-BE49-F238E27FC236}">
                <a16:creationId xmlns:a16="http://schemas.microsoft.com/office/drawing/2014/main" id="{7FD76767-647A-40FA-B51C-C5205A341BD3}"/>
              </a:ext>
            </a:extLst>
          </p:cNvPr>
          <p:cNvSpPr txBox="1">
            <a:spLocks/>
          </p:cNvSpPr>
          <p:nvPr/>
        </p:nvSpPr>
        <p:spPr>
          <a:xfrm>
            <a:off x="-5362453" y="-117391"/>
            <a:ext cx="102776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r>
              <a:rPr lang="vi-VN" kern="0"/>
              <a:t>Giải pháp giảm phát thải</a:t>
            </a:r>
          </a:p>
        </p:txBody>
      </p:sp>
      <p:pic>
        <p:nvPicPr>
          <p:cNvPr id="1030" name="Picture 6">
            <a:extLst>
              <a:ext uri="{FF2B5EF4-FFF2-40B4-BE49-F238E27FC236}">
                <a16:creationId xmlns:a16="http://schemas.microsoft.com/office/drawing/2014/main" id="{28A3D41A-598F-4388-AF80-9330A5E63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7994606" y="1148608"/>
            <a:ext cx="3140754" cy="20711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FDE21A-1D4E-4340-95BD-3CF1A7A66DD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994604" y="3936460"/>
            <a:ext cx="3140755" cy="202007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cxnSp>
        <p:nvCxnSpPr>
          <p:cNvPr id="379" name="Google Shape;379;p44"/>
          <p:cNvCxnSpPr/>
          <p:nvPr/>
        </p:nvCxnSpPr>
        <p:spPr>
          <a:xfrm>
            <a:off x="7095567" y="1576259"/>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80" name="Google Shape;380;p44"/>
          <p:cNvCxnSpPr>
            <a:cxnSpLocks/>
          </p:cNvCxnSpPr>
          <p:nvPr/>
        </p:nvCxnSpPr>
        <p:spPr>
          <a:xfrm>
            <a:off x="6542000" y="2407578"/>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81" name="Google Shape;381;p44"/>
          <p:cNvCxnSpPr/>
          <p:nvPr/>
        </p:nvCxnSpPr>
        <p:spPr>
          <a:xfrm>
            <a:off x="7089533" y="3272072"/>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82" name="Google Shape;382;p44"/>
          <p:cNvCxnSpPr>
            <a:cxnSpLocks/>
          </p:cNvCxnSpPr>
          <p:nvPr/>
        </p:nvCxnSpPr>
        <p:spPr>
          <a:xfrm>
            <a:off x="7114768" y="1576259"/>
            <a:ext cx="765" cy="1709800"/>
          </a:xfrm>
          <a:prstGeom prst="straightConnector1">
            <a:avLst/>
          </a:prstGeom>
          <a:noFill/>
          <a:ln w="28575" cap="flat" cmpd="sng">
            <a:solidFill>
              <a:schemeClr val="dk2"/>
            </a:solidFill>
            <a:prstDash val="solid"/>
            <a:round/>
            <a:headEnd type="none" w="med" len="med"/>
            <a:tailEnd type="none" w="med" len="med"/>
          </a:ln>
        </p:spPr>
      </p:cxnSp>
      <p:cxnSp>
        <p:nvCxnSpPr>
          <p:cNvPr id="386" name="Google Shape;386;p44"/>
          <p:cNvCxnSpPr/>
          <p:nvPr/>
        </p:nvCxnSpPr>
        <p:spPr>
          <a:xfrm>
            <a:off x="4622700" y="2555667"/>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87" name="Google Shape;387;p44"/>
          <p:cNvCxnSpPr/>
          <p:nvPr/>
        </p:nvCxnSpPr>
        <p:spPr>
          <a:xfrm>
            <a:off x="4636200" y="4737933"/>
            <a:ext cx="566800" cy="3200"/>
          </a:xfrm>
          <a:prstGeom prst="straightConnector1">
            <a:avLst/>
          </a:prstGeom>
          <a:noFill/>
          <a:ln w="28575" cap="flat" cmpd="sng">
            <a:solidFill>
              <a:schemeClr val="dk2"/>
            </a:solidFill>
            <a:prstDash val="solid"/>
            <a:round/>
            <a:headEnd type="none" w="med" len="med"/>
            <a:tailEnd type="none" w="med" len="med"/>
          </a:ln>
        </p:spPr>
      </p:cxnSp>
      <p:cxnSp>
        <p:nvCxnSpPr>
          <p:cNvPr id="388" name="Google Shape;388;p44"/>
          <p:cNvCxnSpPr/>
          <p:nvPr/>
        </p:nvCxnSpPr>
        <p:spPr>
          <a:xfrm>
            <a:off x="4086667" y="3666500"/>
            <a:ext cx="566800" cy="3200"/>
          </a:xfrm>
          <a:prstGeom prst="straightConnector1">
            <a:avLst/>
          </a:prstGeom>
          <a:noFill/>
          <a:ln w="28575" cap="flat" cmpd="sng">
            <a:solidFill>
              <a:schemeClr val="dk2"/>
            </a:solidFill>
            <a:prstDash val="solid"/>
            <a:round/>
            <a:headEnd type="none" w="med" len="med"/>
            <a:tailEnd type="none" w="med" len="med"/>
          </a:ln>
        </p:spPr>
      </p:cxnSp>
      <p:sp>
        <p:nvSpPr>
          <p:cNvPr id="389" name="Google Shape;389;p44"/>
          <p:cNvSpPr txBox="1">
            <a:spLocks noGrp="1"/>
          </p:cNvSpPr>
          <p:nvPr>
            <p:ph type="title"/>
          </p:nvPr>
        </p:nvSpPr>
        <p:spPr>
          <a:xfrm>
            <a:off x="957067" y="510900"/>
            <a:ext cx="10277600" cy="1248400"/>
          </a:xfrm>
          <a:prstGeom prst="rect">
            <a:avLst/>
          </a:prstGeom>
        </p:spPr>
        <p:txBody>
          <a:bodyPr spcFirstLastPara="1" wrap="square" lIns="121900" tIns="121900" rIns="121900" bIns="121900" anchor="t" anchorCtr="0">
            <a:noAutofit/>
          </a:bodyPr>
          <a:lstStyle/>
          <a:p>
            <a:r>
              <a:rPr lang="vi-VN"/>
              <a:t>Phương án giảm phát thải</a:t>
            </a:r>
            <a:endParaRPr/>
          </a:p>
        </p:txBody>
      </p:sp>
      <p:sp>
        <p:nvSpPr>
          <p:cNvPr id="390" name="Google Shape;390;p44"/>
          <p:cNvSpPr/>
          <p:nvPr/>
        </p:nvSpPr>
        <p:spPr>
          <a:xfrm>
            <a:off x="1693267" y="2942641"/>
            <a:ext cx="2617833" cy="14668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2" name="Google Shape;392;p44"/>
          <p:cNvSpPr/>
          <p:nvPr/>
        </p:nvSpPr>
        <p:spPr>
          <a:xfrm>
            <a:off x="4835000" y="1302259"/>
            <a:ext cx="1956400" cy="17592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97" name="Google Shape;397;p44"/>
          <p:cNvSpPr txBox="1">
            <a:spLocks noGrp="1"/>
          </p:cNvSpPr>
          <p:nvPr>
            <p:ph type="subTitle" idx="4294967295"/>
          </p:nvPr>
        </p:nvSpPr>
        <p:spPr>
          <a:xfrm>
            <a:off x="1876800" y="3268467"/>
            <a:ext cx="2297927" cy="868000"/>
          </a:xfrm>
          <a:prstGeom prst="rect">
            <a:avLst/>
          </a:prstGeom>
        </p:spPr>
        <p:txBody>
          <a:bodyPr spcFirstLastPara="1" wrap="square" lIns="121900" tIns="121900" rIns="121900" bIns="121900" anchor="t" anchorCtr="0">
            <a:noAutofit/>
          </a:bodyPr>
          <a:lstStyle/>
          <a:p>
            <a:pPr marL="0" indent="0" algn="just">
              <a:spcAft>
                <a:spcPts val="2133"/>
              </a:spcAft>
              <a:buNone/>
            </a:pPr>
            <a:r>
              <a:rPr lang="vi-VN" sz="2000" b="1">
                <a:solidFill>
                  <a:schemeClr val="lt1"/>
                </a:solidFill>
              </a:rPr>
              <a:t>Các phương án giảm phát thải</a:t>
            </a:r>
            <a:endParaRPr sz="2000" b="1">
              <a:solidFill>
                <a:schemeClr val="lt1"/>
              </a:solidFill>
            </a:endParaRPr>
          </a:p>
        </p:txBody>
      </p:sp>
      <p:sp>
        <p:nvSpPr>
          <p:cNvPr id="399" name="Google Shape;399;p44"/>
          <p:cNvSpPr txBox="1">
            <a:spLocks noGrp="1"/>
          </p:cNvSpPr>
          <p:nvPr>
            <p:ph type="subTitle" idx="4294967295"/>
          </p:nvPr>
        </p:nvSpPr>
        <p:spPr>
          <a:xfrm>
            <a:off x="5169258" y="1681001"/>
            <a:ext cx="1774225" cy="577289"/>
          </a:xfrm>
          <a:prstGeom prst="rect">
            <a:avLst/>
          </a:prstGeom>
        </p:spPr>
        <p:txBody>
          <a:bodyPr spcFirstLastPara="1" wrap="square" lIns="121900" tIns="121900" rIns="121900" bIns="121900" anchor="t" anchorCtr="0">
            <a:noAutofit/>
          </a:bodyPr>
          <a:lstStyle/>
          <a:p>
            <a:pPr marL="0" indent="0">
              <a:spcAft>
                <a:spcPts val="2133"/>
              </a:spcAft>
              <a:buNone/>
            </a:pPr>
            <a:r>
              <a:rPr lang="vi-VN" b="1">
                <a:solidFill>
                  <a:schemeClr val="accent1"/>
                </a:solidFill>
              </a:rPr>
              <a:t>Sử dụng nhiên liệu thay thế</a:t>
            </a:r>
            <a:endParaRPr b="1">
              <a:solidFill>
                <a:schemeClr val="accent1"/>
              </a:solidFill>
            </a:endParaRPr>
          </a:p>
        </p:txBody>
      </p:sp>
      <p:cxnSp>
        <p:nvCxnSpPr>
          <p:cNvPr id="404" name="Google Shape;404;p44"/>
          <p:cNvCxnSpPr/>
          <p:nvPr/>
        </p:nvCxnSpPr>
        <p:spPr>
          <a:xfrm>
            <a:off x="4641767" y="2556300"/>
            <a:ext cx="14000" cy="2192000"/>
          </a:xfrm>
          <a:prstGeom prst="straightConnector1">
            <a:avLst/>
          </a:prstGeom>
          <a:noFill/>
          <a:ln w="28575" cap="flat" cmpd="sng">
            <a:solidFill>
              <a:schemeClr val="dk2"/>
            </a:solidFill>
            <a:prstDash val="solid"/>
            <a:round/>
            <a:headEnd type="none" w="med" len="med"/>
            <a:tailEnd type="none" w="med" len="med"/>
          </a:ln>
        </p:spPr>
      </p:cxnSp>
      <p:cxnSp>
        <p:nvCxnSpPr>
          <p:cNvPr id="38" name="Google Shape;379;p44">
            <a:extLst>
              <a:ext uri="{FF2B5EF4-FFF2-40B4-BE49-F238E27FC236}">
                <a16:creationId xmlns:a16="http://schemas.microsoft.com/office/drawing/2014/main" id="{28B750CB-6A55-4A25-80F3-CC125036FEF8}"/>
              </a:ext>
            </a:extLst>
          </p:cNvPr>
          <p:cNvCxnSpPr/>
          <p:nvPr/>
        </p:nvCxnSpPr>
        <p:spPr>
          <a:xfrm>
            <a:off x="7134734" y="2412985"/>
            <a:ext cx="566800" cy="1600"/>
          </a:xfrm>
          <a:prstGeom prst="straightConnector1">
            <a:avLst/>
          </a:prstGeom>
          <a:noFill/>
          <a:ln w="28575" cap="flat" cmpd="sng">
            <a:solidFill>
              <a:schemeClr val="dk2"/>
            </a:solidFill>
            <a:prstDash val="solid"/>
            <a:round/>
            <a:headEnd type="none" w="med" len="med"/>
            <a:tailEnd type="none" w="med" len="med"/>
          </a:ln>
        </p:spPr>
      </p:cxnSp>
      <p:sp>
        <p:nvSpPr>
          <p:cNvPr id="43" name="Google Shape;394;p44">
            <a:extLst>
              <a:ext uri="{FF2B5EF4-FFF2-40B4-BE49-F238E27FC236}">
                <a16:creationId xmlns:a16="http://schemas.microsoft.com/office/drawing/2014/main" id="{B92E061A-86CD-41B8-B664-FE5024C23796}"/>
              </a:ext>
            </a:extLst>
          </p:cNvPr>
          <p:cNvSpPr/>
          <p:nvPr/>
        </p:nvSpPr>
        <p:spPr>
          <a:xfrm>
            <a:off x="7604267" y="1281098"/>
            <a:ext cx="2122400" cy="5488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 name="Google Shape;401;p44">
            <a:extLst>
              <a:ext uri="{FF2B5EF4-FFF2-40B4-BE49-F238E27FC236}">
                <a16:creationId xmlns:a16="http://schemas.microsoft.com/office/drawing/2014/main" id="{88FD361A-BF72-4A22-9CC4-B5E77D0C9A27}"/>
              </a:ext>
            </a:extLst>
          </p:cNvPr>
          <p:cNvSpPr txBox="1">
            <a:spLocks/>
          </p:cNvSpPr>
          <p:nvPr/>
        </p:nvSpPr>
        <p:spPr>
          <a:xfrm>
            <a:off x="7604267" y="1281098"/>
            <a:ext cx="2122400" cy="548800"/>
          </a:xfrm>
          <a:prstGeom prst="rect">
            <a:avLst/>
          </a:prstGeom>
          <a:solidFill>
            <a:schemeClr val="dk2"/>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1867" kern="0">
                <a:solidFill>
                  <a:schemeClr val="lt1"/>
                </a:solidFill>
              </a:rPr>
              <a:t>Nhiên liệu LPG</a:t>
            </a:r>
          </a:p>
        </p:txBody>
      </p:sp>
      <p:sp>
        <p:nvSpPr>
          <p:cNvPr id="45" name="Google Shape;394;p44">
            <a:extLst>
              <a:ext uri="{FF2B5EF4-FFF2-40B4-BE49-F238E27FC236}">
                <a16:creationId xmlns:a16="http://schemas.microsoft.com/office/drawing/2014/main" id="{5D404C35-1CEF-40A0-A6D7-60581A4AACFE}"/>
              </a:ext>
            </a:extLst>
          </p:cNvPr>
          <p:cNvSpPr/>
          <p:nvPr/>
        </p:nvSpPr>
        <p:spPr>
          <a:xfrm>
            <a:off x="7604267" y="2134778"/>
            <a:ext cx="2122400" cy="5488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6" name="Google Shape;401;p44">
            <a:extLst>
              <a:ext uri="{FF2B5EF4-FFF2-40B4-BE49-F238E27FC236}">
                <a16:creationId xmlns:a16="http://schemas.microsoft.com/office/drawing/2014/main" id="{E9779FDF-CFE2-4A11-B268-AC6622C2574D}"/>
              </a:ext>
            </a:extLst>
          </p:cNvPr>
          <p:cNvSpPr txBox="1">
            <a:spLocks/>
          </p:cNvSpPr>
          <p:nvPr/>
        </p:nvSpPr>
        <p:spPr>
          <a:xfrm>
            <a:off x="7604267" y="2134778"/>
            <a:ext cx="2122400" cy="548800"/>
          </a:xfrm>
          <a:prstGeom prst="rect">
            <a:avLst/>
          </a:prstGeom>
          <a:solidFill>
            <a:schemeClr val="dk2"/>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1867" kern="0">
                <a:solidFill>
                  <a:schemeClr val="lt1"/>
                </a:solidFill>
              </a:rPr>
              <a:t>Nhiên liệu CNG</a:t>
            </a:r>
          </a:p>
        </p:txBody>
      </p:sp>
      <p:sp>
        <p:nvSpPr>
          <p:cNvPr id="47" name="Google Shape;394;p44">
            <a:extLst>
              <a:ext uri="{FF2B5EF4-FFF2-40B4-BE49-F238E27FC236}">
                <a16:creationId xmlns:a16="http://schemas.microsoft.com/office/drawing/2014/main" id="{06E7878E-58EA-408F-997E-B335F69567D1}"/>
              </a:ext>
            </a:extLst>
          </p:cNvPr>
          <p:cNvSpPr/>
          <p:nvPr/>
        </p:nvSpPr>
        <p:spPr>
          <a:xfrm>
            <a:off x="7585255" y="2988458"/>
            <a:ext cx="2122400" cy="5488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8" name="Google Shape;401;p44">
            <a:extLst>
              <a:ext uri="{FF2B5EF4-FFF2-40B4-BE49-F238E27FC236}">
                <a16:creationId xmlns:a16="http://schemas.microsoft.com/office/drawing/2014/main" id="{A1289B89-B0B0-4178-8E22-E8330DDE58AB}"/>
              </a:ext>
            </a:extLst>
          </p:cNvPr>
          <p:cNvSpPr txBox="1">
            <a:spLocks/>
          </p:cNvSpPr>
          <p:nvPr/>
        </p:nvSpPr>
        <p:spPr>
          <a:xfrm>
            <a:off x="7585255" y="2988458"/>
            <a:ext cx="2122400" cy="548800"/>
          </a:xfrm>
          <a:prstGeom prst="rect">
            <a:avLst/>
          </a:prstGeom>
          <a:solidFill>
            <a:schemeClr val="dk2"/>
          </a:solid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1867" kern="0">
                <a:solidFill>
                  <a:schemeClr val="lt1"/>
                </a:solidFill>
              </a:rPr>
              <a:t>Xăng - Ethanol</a:t>
            </a:r>
          </a:p>
        </p:txBody>
      </p:sp>
      <p:cxnSp>
        <p:nvCxnSpPr>
          <p:cNvPr id="32" name="Google Shape;383;p44">
            <a:extLst>
              <a:ext uri="{FF2B5EF4-FFF2-40B4-BE49-F238E27FC236}">
                <a16:creationId xmlns:a16="http://schemas.microsoft.com/office/drawing/2014/main" id="{B9A8AA17-5576-497B-837E-BC75CBC05B11}"/>
              </a:ext>
            </a:extLst>
          </p:cNvPr>
          <p:cNvCxnSpPr/>
          <p:nvPr/>
        </p:nvCxnSpPr>
        <p:spPr>
          <a:xfrm>
            <a:off x="7089533" y="4157817"/>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3" name="Google Shape;384;p44">
            <a:extLst>
              <a:ext uri="{FF2B5EF4-FFF2-40B4-BE49-F238E27FC236}">
                <a16:creationId xmlns:a16="http://schemas.microsoft.com/office/drawing/2014/main" id="{2180CC80-BA08-4393-8960-7832978070D6}"/>
              </a:ext>
            </a:extLst>
          </p:cNvPr>
          <p:cNvCxnSpPr/>
          <p:nvPr/>
        </p:nvCxnSpPr>
        <p:spPr>
          <a:xfrm>
            <a:off x="6548733" y="4786717"/>
            <a:ext cx="566800" cy="1600"/>
          </a:xfrm>
          <a:prstGeom prst="straightConnector1">
            <a:avLst/>
          </a:prstGeom>
          <a:noFill/>
          <a:ln w="28575" cap="flat" cmpd="sng">
            <a:solidFill>
              <a:schemeClr val="dk2"/>
            </a:solidFill>
            <a:prstDash val="solid"/>
            <a:round/>
            <a:headEnd type="none" w="med" len="med"/>
            <a:tailEnd type="none" w="med" len="med"/>
          </a:ln>
        </p:spPr>
      </p:cxnSp>
      <p:cxnSp>
        <p:nvCxnSpPr>
          <p:cNvPr id="34" name="Google Shape;385;p44">
            <a:extLst>
              <a:ext uri="{FF2B5EF4-FFF2-40B4-BE49-F238E27FC236}">
                <a16:creationId xmlns:a16="http://schemas.microsoft.com/office/drawing/2014/main" id="{2161DE2E-17FB-45CD-86B9-684CEEB3E8B1}"/>
              </a:ext>
            </a:extLst>
          </p:cNvPr>
          <p:cNvCxnSpPr/>
          <p:nvPr/>
        </p:nvCxnSpPr>
        <p:spPr>
          <a:xfrm>
            <a:off x="7096633" y="5367417"/>
            <a:ext cx="566800" cy="1600"/>
          </a:xfrm>
          <a:prstGeom prst="straightConnector1">
            <a:avLst/>
          </a:prstGeom>
          <a:noFill/>
          <a:ln w="28575" cap="flat" cmpd="sng">
            <a:solidFill>
              <a:schemeClr val="dk2"/>
            </a:solidFill>
            <a:prstDash val="solid"/>
            <a:round/>
            <a:headEnd type="none" w="med" len="med"/>
            <a:tailEnd type="none" w="med" len="med"/>
          </a:ln>
        </p:spPr>
      </p:cxnSp>
      <p:sp>
        <p:nvSpPr>
          <p:cNvPr id="35" name="Google Shape;391;p44">
            <a:extLst>
              <a:ext uri="{FF2B5EF4-FFF2-40B4-BE49-F238E27FC236}">
                <a16:creationId xmlns:a16="http://schemas.microsoft.com/office/drawing/2014/main" id="{1D9FCD7A-D927-4A0C-BFC0-1F4928B7E3A8}"/>
              </a:ext>
            </a:extLst>
          </p:cNvPr>
          <p:cNvSpPr/>
          <p:nvPr/>
        </p:nvSpPr>
        <p:spPr>
          <a:xfrm>
            <a:off x="4835000" y="3890784"/>
            <a:ext cx="1956400" cy="17592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6" name="Google Shape;393;p44">
            <a:extLst>
              <a:ext uri="{FF2B5EF4-FFF2-40B4-BE49-F238E27FC236}">
                <a16:creationId xmlns:a16="http://schemas.microsoft.com/office/drawing/2014/main" id="{C72ED90B-A5B2-4A94-94CF-A34E5D7EB8D6}"/>
              </a:ext>
            </a:extLst>
          </p:cNvPr>
          <p:cNvSpPr/>
          <p:nvPr/>
        </p:nvSpPr>
        <p:spPr>
          <a:xfrm>
            <a:off x="7604267" y="3890784"/>
            <a:ext cx="2122400" cy="5488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7" name="Google Shape;398;p44">
            <a:extLst>
              <a:ext uri="{FF2B5EF4-FFF2-40B4-BE49-F238E27FC236}">
                <a16:creationId xmlns:a16="http://schemas.microsoft.com/office/drawing/2014/main" id="{6CF559CD-09EF-45BB-A8E8-A0E1FDF48584}"/>
              </a:ext>
            </a:extLst>
          </p:cNvPr>
          <p:cNvSpPr txBox="1">
            <a:spLocks/>
          </p:cNvSpPr>
          <p:nvPr/>
        </p:nvSpPr>
        <p:spPr>
          <a:xfrm>
            <a:off x="5246794" y="4337746"/>
            <a:ext cx="1585339" cy="889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b="1" kern="0">
                <a:solidFill>
                  <a:schemeClr val="accent1"/>
                </a:solidFill>
              </a:rPr>
              <a:t>Cải tạo động cơ</a:t>
            </a:r>
          </a:p>
        </p:txBody>
      </p:sp>
      <p:sp>
        <p:nvSpPr>
          <p:cNvPr id="39" name="Google Shape;400;p44">
            <a:extLst>
              <a:ext uri="{FF2B5EF4-FFF2-40B4-BE49-F238E27FC236}">
                <a16:creationId xmlns:a16="http://schemas.microsoft.com/office/drawing/2014/main" id="{A9495D42-2D6A-4842-9F3C-6AD85234AF88}"/>
              </a:ext>
            </a:extLst>
          </p:cNvPr>
          <p:cNvSpPr txBox="1">
            <a:spLocks/>
          </p:cNvSpPr>
          <p:nvPr/>
        </p:nvSpPr>
        <p:spPr>
          <a:xfrm>
            <a:off x="7604267" y="3890917"/>
            <a:ext cx="2122400" cy="54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1867" kern="0">
                <a:solidFill>
                  <a:schemeClr val="dk1"/>
                </a:solidFill>
              </a:rPr>
              <a:t>Bộ xúc tác</a:t>
            </a:r>
          </a:p>
        </p:txBody>
      </p:sp>
      <p:cxnSp>
        <p:nvCxnSpPr>
          <p:cNvPr id="40" name="Google Shape;405;p44">
            <a:extLst>
              <a:ext uri="{FF2B5EF4-FFF2-40B4-BE49-F238E27FC236}">
                <a16:creationId xmlns:a16="http://schemas.microsoft.com/office/drawing/2014/main" id="{4C23C6C2-04C6-4632-A52D-B18918DB8505}"/>
              </a:ext>
            </a:extLst>
          </p:cNvPr>
          <p:cNvCxnSpPr/>
          <p:nvPr/>
        </p:nvCxnSpPr>
        <p:spPr>
          <a:xfrm>
            <a:off x="7108733" y="4157817"/>
            <a:ext cx="6800" cy="1209600"/>
          </a:xfrm>
          <a:prstGeom prst="straightConnector1">
            <a:avLst/>
          </a:prstGeom>
          <a:noFill/>
          <a:ln w="28575" cap="flat" cmpd="sng">
            <a:solidFill>
              <a:schemeClr val="dk2"/>
            </a:solidFill>
            <a:prstDash val="solid"/>
            <a:round/>
            <a:headEnd type="none" w="med" len="med"/>
            <a:tailEnd type="none" w="med" len="med"/>
          </a:ln>
        </p:spPr>
      </p:cxnSp>
      <p:sp>
        <p:nvSpPr>
          <p:cNvPr id="41" name="Google Shape;393;p44">
            <a:extLst>
              <a:ext uri="{FF2B5EF4-FFF2-40B4-BE49-F238E27FC236}">
                <a16:creationId xmlns:a16="http://schemas.microsoft.com/office/drawing/2014/main" id="{A0589FBF-D6EC-4BF1-BF68-A7A26B8F3B5B}"/>
              </a:ext>
            </a:extLst>
          </p:cNvPr>
          <p:cNvSpPr/>
          <p:nvPr/>
        </p:nvSpPr>
        <p:spPr>
          <a:xfrm>
            <a:off x="7604267" y="5101051"/>
            <a:ext cx="2122400" cy="5488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2" name="Google Shape;400;p44">
            <a:extLst>
              <a:ext uri="{FF2B5EF4-FFF2-40B4-BE49-F238E27FC236}">
                <a16:creationId xmlns:a16="http://schemas.microsoft.com/office/drawing/2014/main" id="{A5B62E39-54FD-4985-AC61-C9F32DC51061}"/>
              </a:ext>
            </a:extLst>
          </p:cNvPr>
          <p:cNvSpPr txBox="1">
            <a:spLocks/>
          </p:cNvSpPr>
          <p:nvPr/>
        </p:nvSpPr>
        <p:spPr>
          <a:xfrm>
            <a:off x="7604267" y="5101184"/>
            <a:ext cx="2122400" cy="548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1867" kern="0">
                <a:solidFill>
                  <a:schemeClr val="dk1"/>
                </a:solidFill>
              </a:rPr>
              <a:t>Tăng áp</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8" name="Google Shape;278;p38"/>
          <p:cNvSpPr txBox="1">
            <a:spLocks noGrp="1"/>
          </p:cNvSpPr>
          <p:nvPr>
            <p:ph type="subTitle" idx="4294967295"/>
          </p:nvPr>
        </p:nvSpPr>
        <p:spPr>
          <a:xfrm>
            <a:off x="8016692" y="1488686"/>
            <a:ext cx="3016250" cy="544512"/>
          </a:xfrm>
          <a:prstGeom prst="rect">
            <a:avLst/>
          </a:prstGeom>
        </p:spPr>
        <p:txBody>
          <a:bodyPr spcFirstLastPara="1" wrap="square" lIns="121900" tIns="121900" rIns="121900" bIns="121900" anchor="t" anchorCtr="0">
            <a:noAutofit/>
          </a:bodyPr>
          <a:lstStyle/>
          <a:p>
            <a:pPr marL="0" indent="0">
              <a:spcAft>
                <a:spcPts val="2133"/>
              </a:spcAft>
              <a:buNone/>
            </a:pPr>
            <a:r>
              <a:rPr lang="vi-VN" sz="2800">
                <a:solidFill>
                  <a:schemeClr val="accent1"/>
                </a:solidFill>
              </a:rPr>
              <a:t>Butan C4H10</a:t>
            </a:r>
            <a:endParaRPr sz="2800">
              <a:solidFill>
                <a:schemeClr val="accent1"/>
              </a:solidFill>
            </a:endParaRPr>
          </a:p>
        </p:txBody>
      </p:sp>
      <p:sp>
        <p:nvSpPr>
          <p:cNvPr id="267" name="Google Shape;267;p38"/>
          <p:cNvSpPr txBox="1">
            <a:spLocks noGrp="1"/>
          </p:cNvSpPr>
          <p:nvPr>
            <p:ph type="title"/>
          </p:nvPr>
        </p:nvSpPr>
        <p:spPr>
          <a:xfrm>
            <a:off x="957067" y="510900"/>
            <a:ext cx="10277600" cy="1248400"/>
          </a:xfrm>
          <a:prstGeom prst="rect">
            <a:avLst/>
          </a:prstGeom>
        </p:spPr>
        <p:txBody>
          <a:bodyPr spcFirstLastPara="1" wrap="square" lIns="121900" tIns="121900" rIns="121900" bIns="121900" anchor="t" anchorCtr="0">
            <a:noAutofit/>
          </a:bodyPr>
          <a:lstStyle/>
          <a:p>
            <a:r>
              <a:rPr lang="vi-VN"/>
              <a:t>Khí LPG (Liquified Petroleum Gas)</a:t>
            </a:r>
            <a:endParaRPr/>
          </a:p>
        </p:txBody>
      </p:sp>
      <p:sp>
        <p:nvSpPr>
          <p:cNvPr id="276" name="Google Shape;276;p38"/>
          <p:cNvSpPr txBox="1">
            <a:spLocks noGrp="1"/>
          </p:cNvSpPr>
          <p:nvPr>
            <p:ph type="subTitle" idx="4294967295"/>
          </p:nvPr>
        </p:nvSpPr>
        <p:spPr>
          <a:xfrm>
            <a:off x="751840" y="5774902"/>
            <a:ext cx="3014663" cy="544512"/>
          </a:xfrm>
          <a:prstGeom prst="rect">
            <a:avLst/>
          </a:prstGeom>
        </p:spPr>
        <p:txBody>
          <a:bodyPr spcFirstLastPara="1" wrap="square" lIns="121900" tIns="121900" rIns="121900" bIns="121900" anchor="t" anchorCtr="0">
            <a:noAutofit/>
          </a:bodyPr>
          <a:lstStyle/>
          <a:p>
            <a:pPr marL="0" indent="0" algn="r">
              <a:spcAft>
                <a:spcPts val="2133"/>
              </a:spcAft>
              <a:buNone/>
            </a:pPr>
            <a:r>
              <a:rPr lang="vi-VN" sz="2800">
                <a:solidFill>
                  <a:schemeClr val="accent1"/>
                </a:solidFill>
              </a:rPr>
              <a:t>Propan C3H8</a:t>
            </a:r>
            <a:endParaRPr sz="2800">
              <a:solidFill>
                <a:schemeClr val="accent1"/>
              </a:solidFill>
            </a:endParaRPr>
          </a:p>
        </p:txBody>
      </p:sp>
      <p:sp>
        <p:nvSpPr>
          <p:cNvPr id="36" name="Google Shape;514;p54">
            <a:extLst>
              <a:ext uri="{FF2B5EF4-FFF2-40B4-BE49-F238E27FC236}">
                <a16:creationId xmlns:a16="http://schemas.microsoft.com/office/drawing/2014/main" id="{BC9EDAE4-F265-4ECA-86BC-7B72909F0E17}"/>
              </a:ext>
            </a:extLst>
          </p:cNvPr>
          <p:cNvSpPr txBox="1"/>
          <p:nvPr/>
        </p:nvSpPr>
        <p:spPr>
          <a:xfrm>
            <a:off x="1737006" y="5098701"/>
            <a:ext cx="2446787" cy="10224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rPr>
              <a:t>5</a:t>
            </a:r>
            <a:r>
              <a:rPr lang="en"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rPr>
              <a:t>0%</a:t>
            </a:r>
            <a:endParaRPr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endParaRPr>
          </a:p>
        </p:txBody>
      </p:sp>
      <p:sp>
        <p:nvSpPr>
          <p:cNvPr id="37" name="Google Shape;514;p54">
            <a:extLst>
              <a:ext uri="{FF2B5EF4-FFF2-40B4-BE49-F238E27FC236}">
                <a16:creationId xmlns:a16="http://schemas.microsoft.com/office/drawing/2014/main" id="{524D82EA-01B0-4672-80E0-8FAB9F9918E0}"/>
              </a:ext>
            </a:extLst>
          </p:cNvPr>
          <p:cNvSpPr txBox="1"/>
          <p:nvPr/>
        </p:nvSpPr>
        <p:spPr>
          <a:xfrm>
            <a:off x="8586155" y="766261"/>
            <a:ext cx="2446787" cy="102243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vi-VN"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rPr>
              <a:t>5</a:t>
            </a:r>
            <a:r>
              <a:rPr lang="en"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rPr>
              <a:t>0%</a:t>
            </a:r>
            <a:endParaRPr sz="5400" b="1">
              <a:solidFill>
                <a:schemeClr val="accent5">
                  <a:lumMod val="50000"/>
                </a:schemeClr>
              </a:solidFill>
              <a:effectLst>
                <a:outerShdw blurRad="38100" dist="38100" dir="2700000" algn="tl">
                  <a:srgbClr val="000000">
                    <a:alpha val="43137"/>
                  </a:srgbClr>
                </a:outerShdw>
              </a:effectLst>
              <a:latin typeface="Montserrat"/>
              <a:ea typeface="Montserrat"/>
              <a:cs typeface="Montserrat"/>
              <a:sym typeface="Montserrat"/>
            </a:endParaRPr>
          </a:p>
        </p:txBody>
      </p:sp>
      <p:sp>
        <p:nvSpPr>
          <p:cNvPr id="28" name="Freeform: Shape 27">
            <a:extLst>
              <a:ext uri="{FF2B5EF4-FFF2-40B4-BE49-F238E27FC236}">
                <a16:creationId xmlns:a16="http://schemas.microsoft.com/office/drawing/2014/main" id="{3BB32988-F952-4E83-AEA4-180BAC069BD5}"/>
              </a:ext>
            </a:extLst>
          </p:cNvPr>
          <p:cNvSpPr/>
          <p:nvPr/>
        </p:nvSpPr>
        <p:spPr>
          <a:xfrm>
            <a:off x="8499194" y="2226161"/>
            <a:ext cx="1955800" cy="3911600"/>
          </a:xfrm>
          <a:custGeom>
            <a:avLst/>
            <a:gdLst>
              <a:gd name="connsiteX0" fmla="*/ 0 w 1955800"/>
              <a:gd name="connsiteY0" fmla="*/ 0 h 3911600"/>
              <a:gd name="connsiteX1" fmla="*/ 1955800 w 1955800"/>
              <a:gd name="connsiteY1" fmla="*/ 1955800 h 3911600"/>
              <a:gd name="connsiteX2" fmla="*/ 0 w 1955800"/>
              <a:gd name="connsiteY2" fmla="*/ 3911600 h 3911600"/>
            </a:gdLst>
            <a:ahLst/>
            <a:cxnLst>
              <a:cxn ang="0">
                <a:pos x="connsiteX0" y="connsiteY0"/>
              </a:cxn>
              <a:cxn ang="0">
                <a:pos x="connsiteX1" y="connsiteY1"/>
              </a:cxn>
              <a:cxn ang="0">
                <a:pos x="connsiteX2" y="connsiteY2"/>
              </a:cxn>
            </a:cxnLst>
            <a:rect l="l" t="t" r="r" b="b"/>
            <a:pathLst>
              <a:path w="1955800" h="3911600">
                <a:moveTo>
                  <a:pt x="0" y="0"/>
                </a:moveTo>
                <a:cubicBezTo>
                  <a:pt x="1080159" y="0"/>
                  <a:pt x="1955800" y="875641"/>
                  <a:pt x="1955800" y="1955800"/>
                </a:cubicBezTo>
                <a:cubicBezTo>
                  <a:pt x="1955800" y="3035959"/>
                  <a:pt x="1080159" y="3911600"/>
                  <a:pt x="0" y="3911600"/>
                </a:cubicBezTo>
                <a:close/>
              </a:path>
            </a:pathLst>
          </a:cu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29" name="Freeform: Shape 28">
            <a:extLst>
              <a:ext uri="{FF2B5EF4-FFF2-40B4-BE49-F238E27FC236}">
                <a16:creationId xmlns:a16="http://schemas.microsoft.com/office/drawing/2014/main" id="{2993A907-0E46-4D72-9820-D51E6B05450F}"/>
              </a:ext>
            </a:extLst>
          </p:cNvPr>
          <p:cNvSpPr/>
          <p:nvPr/>
        </p:nvSpPr>
        <p:spPr>
          <a:xfrm rot="10800000">
            <a:off x="1168191" y="1187101"/>
            <a:ext cx="1955800" cy="3911600"/>
          </a:xfrm>
          <a:custGeom>
            <a:avLst/>
            <a:gdLst>
              <a:gd name="connsiteX0" fmla="*/ 0 w 1955800"/>
              <a:gd name="connsiteY0" fmla="*/ 0 h 3911600"/>
              <a:gd name="connsiteX1" fmla="*/ 1955800 w 1955800"/>
              <a:gd name="connsiteY1" fmla="*/ 1955800 h 3911600"/>
              <a:gd name="connsiteX2" fmla="*/ 0 w 1955800"/>
              <a:gd name="connsiteY2" fmla="*/ 3911600 h 3911600"/>
            </a:gdLst>
            <a:ahLst/>
            <a:cxnLst>
              <a:cxn ang="0">
                <a:pos x="connsiteX0" y="connsiteY0"/>
              </a:cxn>
              <a:cxn ang="0">
                <a:pos x="connsiteX1" y="connsiteY1"/>
              </a:cxn>
              <a:cxn ang="0">
                <a:pos x="connsiteX2" y="connsiteY2"/>
              </a:cxn>
            </a:cxnLst>
            <a:rect l="l" t="t" r="r" b="b"/>
            <a:pathLst>
              <a:path w="1955800" h="3911600">
                <a:moveTo>
                  <a:pt x="0" y="0"/>
                </a:moveTo>
                <a:cubicBezTo>
                  <a:pt x="1080159" y="0"/>
                  <a:pt x="1955800" y="875641"/>
                  <a:pt x="1955800" y="1955800"/>
                </a:cubicBezTo>
                <a:cubicBezTo>
                  <a:pt x="1955800" y="3035959"/>
                  <a:pt x="1080159" y="3911600"/>
                  <a:pt x="0" y="3911600"/>
                </a:cubicBezTo>
                <a:close/>
              </a:path>
            </a:pathLst>
          </a:custGeom>
          <a:solidFill>
            <a:schemeClr val="accent3">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vi-VN"/>
          </a:p>
        </p:txBody>
      </p:sp>
      <p:sp>
        <p:nvSpPr>
          <p:cNvPr id="48" name="Google Shape;278;p38">
            <a:extLst>
              <a:ext uri="{FF2B5EF4-FFF2-40B4-BE49-F238E27FC236}">
                <a16:creationId xmlns:a16="http://schemas.microsoft.com/office/drawing/2014/main" id="{88C3F737-D017-4421-9B79-119C83B93624}"/>
              </a:ext>
            </a:extLst>
          </p:cNvPr>
          <p:cNvSpPr txBox="1">
            <a:spLocks/>
          </p:cNvSpPr>
          <p:nvPr/>
        </p:nvSpPr>
        <p:spPr>
          <a:xfrm>
            <a:off x="6287906" y="3156600"/>
            <a:ext cx="3015600" cy="544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2400" b="1" kern="0">
                <a:solidFill>
                  <a:schemeClr val="bg1"/>
                </a:solidFill>
                <a:effectLst>
                  <a:outerShdw blurRad="38100" dist="38100" dir="2700000" algn="tl">
                    <a:srgbClr val="000000">
                      <a:alpha val="43137"/>
                    </a:srgbClr>
                  </a:outerShdw>
                </a:effectLst>
              </a:rPr>
              <a:t>C4H10</a:t>
            </a:r>
          </a:p>
        </p:txBody>
      </p:sp>
      <p:sp>
        <p:nvSpPr>
          <p:cNvPr id="49" name="Google Shape;278;p38">
            <a:extLst>
              <a:ext uri="{FF2B5EF4-FFF2-40B4-BE49-F238E27FC236}">
                <a16:creationId xmlns:a16="http://schemas.microsoft.com/office/drawing/2014/main" id="{78C5E286-D707-43C2-8D66-84BEE1AC25D1}"/>
              </a:ext>
            </a:extLst>
          </p:cNvPr>
          <p:cNvSpPr txBox="1">
            <a:spLocks/>
          </p:cNvSpPr>
          <p:nvPr/>
        </p:nvSpPr>
        <p:spPr>
          <a:xfrm>
            <a:off x="4423792" y="3156600"/>
            <a:ext cx="3015600" cy="544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2400" b="1" kern="0">
                <a:solidFill>
                  <a:schemeClr val="bg1"/>
                </a:solidFill>
                <a:effectLst>
                  <a:outerShdw blurRad="38100" dist="38100" dir="2700000" algn="tl">
                    <a:srgbClr val="000000">
                      <a:alpha val="43137"/>
                    </a:srgbClr>
                  </a:outerShdw>
                </a:effectLst>
              </a:rPr>
              <a:t>C3H8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6">
                                            <p:txEl>
                                              <p:pRg st="0" end="0"/>
                                            </p:txEl>
                                          </p:spTgt>
                                        </p:tgtEl>
                                        <p:attrNameLst>
                                          <p:attrName>style.visibility</p:attrName>
                                        </p:attrNameLst>
                                      </p:cBhvr>
                                      <p:to>
                                        <p:strVal val="visible"/>
                                      </p:to>
                                    </p:set>
                                    <p:animEffect transition="in" filter="fade">
                                      <p:cBhvr>
                                        <p:cTn id="10" dur="500"/>
                                        <p:tgtEl>
                                          <p:spTgt spid="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8">
                                            <p:txEl>
                                              <p:pRg st="0" end="0"/>
                                            </p:txEl>
                                          </p:spTgt>
                                        </p:tgtEl>
                                        <p:attrNameLst>
                                          <p:attrName>style.visibility</p:attrName>
                                        </p:attrNameLst>
                                      </p:cBhvr>
                                      <p:to>
                                        <p:strVal val="visible"/>
                                      </p:to>
                                    </p:set>
                                    <p:animEffect transition="in" filter="fade">
                                      <p:cBhvr>
                                        <p:cTn id="21" dur="500"/>
                                        <p:tgtEl>
                                          <p:spTgt spid="27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00234 0.00417 L 0.23828 0.04584 " pathEditMode="relative" rAng="0" ptsTypes="AA">
                                      <p:cBhvr>
                                        <p:cTn id="28" dur="500" fill="hold"/>
                                        <p:tgtEl>
                                          <p:spTgt spid="29"/>
                                        </p:tgtEl>
                                        <p:attrNameLst>
                                          <p:attrName>ppt_x</p:attrName>
                                          <p:attrName>ppt_y</p:attrName>
                                        </p:attrNameLst>
                                      </p:cBhvr>
                                      <p:rCtr x="12031" y="2083"/>
                                    </p:animMotion>
                                  </p:childTnLst>
                                </p:cTn>
                              </p:par>
                              <p:par>
                                <p:cTn id="29" presetID="42" presetClass="path" presetSubtype="0" accel="50000" decel="50000" fill="hold" grpId="0" nodeType="withEffect">
                                  <p:stCondLst>
                                    <p:cond delay="0"/>
                                  </p:stCondLst>
                                  <p:childTnLst>
                                    <p:animMotion origin="layout" path="M -3.75E-6 -0.00694 L -0.20156 -0.10416 " pathEditMode="relative" rAng="0" ptsTypes="AA">
                                      <p:cBhvr>
                                        <p:cTn id="30" dur="500" fill="hold"/>
                                        <p:tgtEl>
                                          <p:spTgt spid="28"/>
                                        </p:tgtEl>
                                        <p:attrNameLst>
                                          <p:attrName>ppt_x</p:attrName>
                                          <p:attrName>ppt_y</p:attrName>
                                        </p:attrNameLst>
                                      </p:cBhvr>
                                      <p:rCtr x="-10078" y="-4861"/>
                                    </p:animMotion>
                                  </p:childTnLst>
                                </p:cTn>
                              </p:par>
                              <p:par>
                                <p:cTn id="31" presetID="10" presetClass="entr" presetSubtype="0" fill="hold" grpId="0" nodeType="withEffect">
                                  <p:stCondLst>
                                    <p:cond delay="0"/>
                                  </p:stCondLst>
                                  <p:childTnLst>
                                    <p:set>
                                      <p:cBhvr>
                                        <p:cTn id="32" dur="1" fill="hold">
                                          <p:stCondLst>
                                            <p:cond delay="0"/>
                                          </p:stCondLst>
                                        </p:cTn>
                                        <p:tgtEl>
                                          <p:spTgt spid="49">
                                            <p:txEl>
                                              <p:pRg st="0" end="0"/>
                                            </p:txEl>
                                          </p:spTgt>
                                        </p:tgtEl>
                                        <p:attrNameLst>
                                          <p:attrName>style.visibility</p:attrName>
                                        </p:attrNameLst>
                                      </p:cBhvr>
                                      <p:to>
                                        <p:strVal val="visible"/>
                                      </p:to>
                                    </p:set>
                                    <p:animEffect transition="in" filter="fade">
                                      <p:cBhvr>
                                        <p:cTn id="33" dur="500"/>
                                        <p:tgtEl>
                                          <p:spTgt spid="49">
                                            <p:txEl>
                                              <p:pRg st="0" end="0"/>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xEl>
                                              <p:pRg st="0" end="0"/>
                                            </p:txEl>
                                          </p:spTgt>
                                        </p:tgtEl>
                                        <p:attrNameLst>
                                          <p:attrName>style.visibility</p:attrName>
                                        </p:attrNameLst>
                                      </p:cBhvr>
                                      <p:to>
                                        <p:strVal val="visible"/>
                                      </p:to>
                                    </p:set>
                                    <p:animEffect transition="in" filter="fade">
                                      <p:cBhvr>
                                        <p:cTn id="36" dur="500"/>
                                        <p:tgtEl>
                                          <p:spTgt spid="48">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2" nodeType="click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76">
                                            <p:txEl>
                                              <p:pRg st="0" end="0"/>
                                            </p:txEl>
                                          </p:spTgt>
                                        </p:tgtEl>
                                      </p:cBhvr>
                                    </p:animEffect>
                                    <p:set>
                                      <p:cBhvr>
                                        <p:cTn id="44" dur="1" fill="hold">
                                          <p:stCondLst>
                                            <p:cond delay="499"/>
                                          </p:stCondLst>
                                        </p:cTn>
                                        <p:tgtEl>
                                          <p:spTgt spid="276">
                                            <p:txEl>
                                              <p:pRg st="0" end="0"/>
                                            </p:txEl>
                                          </p:spTgt>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36"/>
                                        </p:tgtEl>
                                      </p:cBhvr>
                                    </p:animEffect>
                                    <p:set>
                                      <p:cBhvr>
                                        <p:cTn id="47" dur="1" fill="hold">
                                          <p:stCondLst>
                                            <p:cond delay="499"/>
                                          </p:stCondLst>
                                        </p:cTn>
                                        <p:tgtEl>
                                          <p:spTgt spid="36"/>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28"/>
                                        </p:tgtEl>
                                      </p:cBhvr>
                                    </p:animEffect>
                                    <p:set>
                                      <p:cBhvr>
                                        <p:cTn id="50" dur="1" fill="hold">
                                          <p:stCondLst>
                                            <p:cond delay="499"/>
                                          </p:stCondLst>
                                        </p:cTn>
                                        <p:tgtEl>
                                          <p:spTgt spid="28"/>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78">
                                            <p:txEl>
                                              <p:pRg st="0" end="0"/>
                                            </p:txEl>
                                          </p:spTgt>
                                        </p:tgtEl>
                                      </p:cBhvr>
                                    </p:animEffect>
                                    <p:set>
                                      <p:cBhvr>
                                        <p:cTn id="53" dur="1" fill="hold">
                                          <p:stCondLst>
                                            <p:cond delay="499"/>
                                          </p:stCondLst>
                                        </p:cTn>
                                        <p:tgtEl>
                                          <p:spTgt spid="278">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37"/>
                                        </p:tgtEl>
                                      </p:cBhvr>
                                    </p:animEffect>
                                    <p:set>
                                      <p:cBhvr>
                                        <p:cTn id="56" dur="1" fill="hold">
                                          <p:stCondLst>
                                            <p:cond delay="499"/>
                                          </p:stCondLst>
                                        </p:cTn>
                                        <p:tgtEl>
                                          <p:spTgt spid="37"/>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49">
                                            <p:txEl>
                                              <p:pRg st="0" end="0"/>
                                            </p:txEl>
                                          </p:spTgt>
                                        </p:tgtEl>
                                      </p:cBhvr>
                                    </p:animEffect>
                                    <p:set>
                                      <p:cBhvr>
                                        <p:cTn id="59" dur="1" fill="hold">
                                          <p:stCondLst>
                                            <p:cond delay="499"/>
                                          </p:stCondLst>
                                        </p:cTn>
                                        <p:tgtEl>
                                          <p:spTgt spid="49">
                                            <p:txEl>
                                              <p:pRg st="0" end="0"/>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48">
                                            <p:txEl>
                                              <p:pRg st="0" end="0"/>
                                            </p:txEl>
                                          </p:spTgt>
                                        </p:tgtEl>
                                      </p:cBhvr>
                                    </p:animEffect>
                                    <p:set>
                                      <p:cBhvr>
                                        <p:cTn id="62" dur="1" fill="hold">
                                          <p:stCondLst>
                                            <p:cond delay="499"/>
                                          </p:stCondLst>
                                        </p:cTn>
                                        <p:tgtEl>
                                          <p:spTgt spid="48">
                                            <p:txEl>
                                              <p:pRg st="0" end="0"/>
                                            </p:txEl>
                                          </p:spTgt>
                                        </p:tgtEl>
                                        <p:attrNameLst>
                                          <p:attrName>style.visibility</p:attrName>
                                        </p:attrNameLst>
                                      </p:cBhvr>
                                      <p:to>
                                        <p:strVal val="hidden"/>
                                      </p:to>
                                    </p:set>
                                  </p:childTnLst>
                                </p:cTn>
                              </p:par>
                              <p:par>
                                <p:cTn id="63" presetID="10" presetClass="exit" presetSubtype="0" fill="hold" grpId="0" nodeType="withEffect">
                                  <p:stCondLst>
                                    <p:cond delay="0"/>
                                  </p:stCondLst>
                                  <p:childTnLst>
                                    <p:animEffect transition="out" filter="fade">
                                      <p:cBhvr>
                                        <p:cTn id="64" dur="500"/>
                                        <p:tgtEl>
                                          <p:spTgt spid="267"/>
                                        </p:tgtEl>
                                      </p:cBhvr>
                                    </p:animEffect>
                                    <p:set>
                                      <p:cBhvr>
                                        <p:cTn id="65" dur="1" fill="hold">
                                          <p:stCondLst>
                                            <p:cond delay="499"/>
                                          </p:stCondLst>
                                        </p:cTn>
                                        <p:tgtEl>
                                          <p:spTgt spid="2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p:bldP spid="278" grpId="1" build="p"/>
      <p:bldP spid="267" grpId="0"/>
      <p:bldP spid="276" grpId="0" build="p"/>
      <p:bldP spid="276" grpId="1" build="p"/>
      <p:bldP spid="36" grpId="0"/>
      <p:bldP spid="36" grpId="1"/>
      <p:bldP spid="37" grpId="0"/>
      <p:bldP spid="37" grpId="1"/>
      <p:bldP spid="28" grpId="0" animBg="1"/>
      <p:bldP spid="28" grpId="1" animBg="1"/>
      <p:bldP spid="28" grpId="2" animBg="1"/>
      <p:bldP spid="29" grpId="0" animBg="1"/>
      <p:bldP spid="29" grpId="1" animBg="1"/>
      <p:bldP spid="29" grpId="2" animBg="1"/>
      <p:bldP spid="48" grpId="0" build="p"/>
      <p:bldP spid="48" grpId="1" build="allAtOnce"/>
      <p:bldP spid="49" grpId="0" build="p"/>
      <p:bldP spid="49" grpId="1"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vi-VN"/>
              <a:t>Khí LPG (Liquified Petroleum Gas)</a:t>
            </a:r>
            <a:endParaRPr/>
          </a:p>
        </p:txBody>
      </p:sp>
      <p:sp>
        <p:nvSpPr>
          <p:cNvPr id="3" name="Subtitle 20">
            <a:extLst>
              <a:ext uri="{FF2B5EF4-FFF2-40B4-BE49-F238E27FC236}">
                <a16:creationId xmlns:a16="http://schemas.microsoft.com/office/drawing/2014/main" id="{B6B9183C-D2CE-4627-849B-02485DE531E9}"/>
              </a:ext>
            </a:extLst>
          </p:cNvPr>
          <p:cNvSpPr txBox="1">
            <a:spLocks/>
          </p:cNvSpPr>
          <p:nvPr/>
        </p:nvSpPr>
        <p:spPr>
          <a:xfrm>
            <a:off x="957067" y="1311616"/>
            <a:ext cx="5652077" cy="12116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just">
              <a:buClrTx/>
              <a:buFontTx/>
              <a:buNone/>
              <a:defRPr/>
            </a:pPr>
            <a:endParaRPr lang="vi-VN" kern="0"/>
          </a:p>
        </p:txBody>
      </p:sp>
      <p:sp>
        <p:nvSpPr>
          <p:cNvPr id="4" name="Subtitle 20">
            <a:extLst>
              <a:ext uri="{FF2B5EF4-FFF2-40B4-BE49-F238E27FC236}">
                <a16:creationId xmlns:a16="http://schemas.microsoft.com/office/drawing/2014/main" id="{CF58D729-FF10-49C1-842C-B58974A85B83}"/>
              </a:ext>
            </a:extLst>
          </p:cNvPr>
          <p:cNvSpPr txBox="1">
            <a:spLocks/>
          </p:cNvSpPr>
          <p:nvPr/>
        </p:nvSpPr>
        <p:spPr>
          <a:xfrm>
            <a:off x="1109467" y="1464016"/>
            <a:ext cx="5652077" cy="12116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endParaRPr lang="vi-VN" kern="0"/>
          </a:p>
        </p:txBody>
      </p:sp>
      <p:sp>
        <p:nvSpPr>
          <p:cNvPr id="10" name="TextBox 9">
            <a:extLst>
              <a:ext uri="{FF2B5EF4-FFF2-40B4-BE49-F238E27FC236}">
                <a16:creationId xmlns:a16="http://schemas.microsoft.com/office/drawing/2014/main" id="{E497EF72-FCE7-43FD-9867-CFE49786683A}"/>
              </a:ext>
            </a:extLst>
          </p:cNvPr>
          <p:cNvSpPr txBox="1"/>
          <p:nvPr/>
        </p:nvSpPr>
        <p:spPr>
          <a:xfrm>
            <a:off x="957067" y="1468671"/>
            <a:ext cx="10388595" cy="923330"/>
          </a:xfrm>
          <a:prstGeom prst="rect">
            <a:avLst/>
          </a:prstGeom>
          <a:noFill/>
        </p:spPr>
        <p:txBody>
          <a:bodyPr wrap="square">
            <a:spAutoFit/>
          </a:bodyPr>
          <a:lstStyle/>
          <a:p>
            <a:r>
              <a:rPr lang="vi-VN"/>
              <a:t>Đây là một loại khí đặc biệt vì LPG có thể được hóa lỏng ở nhiệt độ bình thường bằng cách gia tăng áp suất vừa phải, hoặc ở áp suất bình thường bằng cách sử dụng kỹ thuật làm lạnh để làm giảm nhiệt độ. </a:t>
            </a:r>
          </a:p>
        </p:txBody>
      </p:sp>
      <p:graphicFrame>
        <p:nvGraphicFramePr>
          <p:cNvPr id="5" name="Table 4">
            <a:extLst>
              <a:ext uri="{FF2B5EF4-FFF2-40B4-BE49-F238E27FC236}">
                <a16:creationId xmlns:a16="http://schemas.microsoft.com/office/drawing/2014/main" id="{B4858B8D-AAF5-478D-8CE8-4A1194B9D8AA}"/>
              </a:ext>
            </a:extLst>
          </p:cNvPr>
          <p:cNvGraphicFramePr>
            <a:graphicFrameLocks noGrp="1"/>
          </p:cNvGraphicFramePr>
          <p:nvPr>
            <p:extLst>
              <p:ext uri="{D42A27DB-BD31-4B8C-83A1-F6EECF244321}">
                <p14:modId xmlns:p14="http://schemas.microsoft.com/office/powerpoint/2010/main" val="3009792462"/>
              </p:ext>
            </p:extLst>
          </p:nvPr>
        </p:nvGraphicFramePr>
        <p:xfrm>
          <a:off x="1109467" y="2612798"/>
          <a:ext cx="4977898" cy="3208794"/>
        </p:xfrm>
        <a:graphic>
          <a:graphicData uri="http://schemas.openxmlformats.org/drawingml/2006/table">
            <a:tbl>
              <a:tblPr firstRow="1" firstCol="1" bandRow="1">
                <a:tableStyleId>{5C22544A-7EE6-4342-B048-85BDC9FD1C3A}</a:tableStyleId>
              </a:tblPr>
              <a:tblGrid>
                <a:gridCol w="2941370">
                  <a:extLst>
                    <a:ext uri="{9D8B030D-6E8A-4147-A177-3AD203B41FA5}">
                      <a16:colId xmlns:a16="http://schemas.microsoft.com/office/drawing/2014/main" val="2597421535"/>
                    </a:ext>
                  </a:extLst>
                </a:gridCol>
                <a:gridCol w="2036528">
                  <a:extLst>
                    <a:ext uri="{9D8B030D-6E8A-4147-A177-3AD203B41FA5}">
                      <a16:colId xmlns:a16="http://schemas.microsoft.com/office/drawing/2014/main" val="3568784860"/>
                    </a:ext>
                  </a:extLst>
                </a:gridCol>
              </a:tblGrid>
              <a:tr h="382979">
                <a:tc>
                  <a:txBody>
                    <a:bodyPr/>
                    <a:lstStyle/>
                    <a:p>
                      <a:pPr algn="ctr">
                        <a:lnSpc>
                          <a:spcPct val="107000"/>
                        </a:lnSpc>
                        <a:spcAft>
                          <a:spcPts val="800"/>
                        </a:spcAft>
                      </a:pPr>
                      <a:r>
                        <a:rPr lang="en-GB" sz="1300">
                          <a:effectLst/>
                        </a:rPr>
                        <a:t>Công thức hóa học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C3H8</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9266126"/>
                  </a:ext>
                </a:extLst>
              </a:tr>
              <a:tr h="686619">
                <a:tc>
                  <a:txBody>
                    <a:bodyPr/>
                    <a:lstStyle/>
                    <a:p>
                      <a:pPr algn="ctr">
                        <a:lnSpc>
                          <a:spcPct val="107000"/>
                        </a:lnSpc>
                        <a:spcAft>
                          <a:spcPts val="800"/>
                        </a:spcAft>
                      </a:pPr>
                      <a:r>
                        <a:rPr lang="en-GB" sz="1300">
                          <a:effectLst/>
                        </a:rPr>
                        <a:t>Khối lượng riêng ở điều kiện tiêu chuẩn  25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0.493 Kg/lít</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426300"/>
                  </a:ext>
                </a:extLst>
              </a:tr>
              <a:tr h="382979">
                <a:tc>
                  <a:txBody>
                    <a:bodyPr/>
                    <a:lstStyle/>
                    <a:p>
                      <a:pPr algn="ctr">
                        <a:lnSpc>
                          <a:spcPct val="107000"/>
                        </a:lnSpc>
                        <a:spcAft>
                          <a:spcPts val="800"/>
                        </a:spcAft>
                      </a:pPr>
                      <a:r>
                        <a:rPr lang="en-GB" sz="1300">
                          <a:effectLst/>
                        </a:rPr>
                        <a:t>Nhiệt độ sôi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-43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1837186"/>
                  </a:ext>
                </a:extLst>
              </a:tr>
              <a:tr h="686619">
                <a:tc>
                  <a:txBody>
                    <a:bodyPr/>
                    <a:lstStyle/>
                    <a:p>
                      <a:pPr algn="ctr">
                        <a:lnSpc>
                          <a:spcPct val="107000"/>
                        </a:lnSpc>
                        <a:spcAft>
                          <a:spcPts val="800"/>
                        </a:spcAft>
                      </a:pPr>
                      <a:r>
                        <a:rPr lang="en-GB" sz="1300">
                          <a:effectLst/>
                        </a:rPr>
                        <a:t>Nhiệt độ tự bốc cháy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460.58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4801468"/>
                  </a:ext>
                </a:extLst>
              </a:tr>
              <a:tr h="382979">
                <a:tc>
                  <a:txBody>
                    <a:bodyPr/>
                    <a:lstStyle/>
                    <a:p>
                      <a:pPr algn="ctr">
                        <a:lnSpc>
                          <a:spcPct val="107000"/>
                        </a:lnSpc>
                        <a:spcAft>
                          <a:spcPts val="800"/>
                        </a:spcAft>
                      </a:pPr>
                      <a:r>
                        <a:rPr lang="en-GB" sz="1300">
                          <a:effectLst/>
                        </a:rPr>
                        <a:t>Nhiệt trị thấp</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46.1 MJ/kg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77261357"/>
                  </a:ext>
                </a:extLst>
              </a:tr>
              <a:tr h="686619">
                <a:tc>
                  <a:txBody>
                    <a:bodyPr/>
                    <a:lstStyle/>
                    <a:p>
                      <a:pPr algn="ctr">
                        <a:lnSpc>
                          <a:spcPct val="107000"/>
                        </a:lnSpc>
                        <a:spcAft>
                          <a:spcPts val="800"/>
                        </a:spcAft>
                      </a:pPr>
                      <a:r>
                        <a:rPr lang="en-GB" sz="1300">
                          <a:effectLst/>
                        </a:rPr>
                        <a:t>Vận tốc cháy theo ngọn lửa ngoài không khí</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46.85 cm/s</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2375431"/>
                  </a:ext>
                </a:extLst>
              </a:tr>
            </a:tbl>
          </a:graphicData>
        </a:graphic>
      </p:graphicFrame>
      <p:graphicFrame>
        <p:nvGraphicFramePr>
          <p:cNvPr id="7" name="Table 6">
            <a:extLst>
              <a:ext uri="{FF2B5EF4-FFF2-40B4-BE49-F238E27FC236}">
                <a16:creationId xmlns:a16="http://schemas.microsoft.com/office/drawing/2014/main" id="{E332420E-F943-4ED9-B1E1-6C0028A83781}"/>
              </a:ext>
            </a:extLst>
          </p:cNvPr>
          <p:cNvGraphicFramePr>
            <a:graphicFrameLocks noGrp="1"/>
          </p:cNvGraphicFramePr>
          <p:nvPr>
            <p:extLst>
              <p:ext uri="{D42A27DB-BD31-4B8C-83A1-F6EECF244321}">
                <p14:modId xmlns:p14="http://schemas.microsoft.com/office/powerpoint/2010/main" val="1326072215"/>
              </p:ext>
            </p:extLst>
          </p:nvPr>
        </p:nvGraphicFramePr>
        <p:xfrm>
          <a:off x="6258757" y="2622341"/>
          <a:ext cx="4687410" cy="3199251"/>
        </p:xfrm>
        <a:graphic>
          <a:graphicData uri="http://schemas.openxmlformats.org/drawingml/2006/table">
            <a:tbl>
              <a:tblPr firstRow="1" firstCol="1" bandRow="1">
                <a:tableStyleId>{5C22544A-7EE6-4342-B048-85BDC9FD1C3A}</a:tableStyleId>
              </a:tblPr>
              <a:tblGrid>
                <a:gridCol w="2769332">
                  <a:extLst>
                    <a:ext uri="{9D8B030D-6E8A-4147-A177-3AD203B41FA5}">
                      <a16:colId xmlns:a16="http://schemas.microsoft.com/office/drawing/2014/main" val="1751906020"/>
                    </a:ext>
                  </a:extLst>
                </a:gridCol>
                <a:gridCol w="1918078">
                  <a:extLst>
                    <a:ext uri="{9D8B030D-6E8A-4147-A177-3AD203B41FA5}">
                      <a16:colId xmlns:a16="http://schemas.microsoft.com/office/drawing/2014/main" val="308354339"/>
                    </a:ext>
                  </a:extLst>
                </a:gridCol>
              </a:tblGrid>
              <a:tr h="349302">
                <a:tc>
                  <a:txBody>
                    <a:bodyPr/>
                    <a:lstStyle/>
                    <a:p>
                      <a:pPr algn="ctr">
                        <a:lnSpc>
                          <a:spcPct val="107000"/>
                        </a:lnSpc>
                        <a:spcAft>
                          <a:spcPts val="800"/>
                        </a:spcAft>
                      </a:pPr>
                      <a:r>
                        <a:rPr lang="en-GB" sz="1300">
                          <a:effectLst/>
                        </a:rPr>
                        <a:t>Công thức hóa học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C4H10</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5742434"/>
                  </a:ext>
                </a:extLst>
              </a:tr>
              <a:tr h="717115">
                <a:tc>
                  <a:txBody>
                    <a:bodyPr/>
                    <a:lstStyle/>
                    <a:p>
                      <a:pPr algn="ctr">
                        <a:lnSpc>
                          <a:spcPct val="107000"/>
                        </a:lnSpc>
                        <a:spcAft>
                          <a:spcPts val="800"/>
                        </a:spcAft>
                      </a:pPr>
                      <a:r>
                        <a:rPr lang="en-GB" sz="1300">
                          <a:effectLst/>
                        </a:rPr>
                        <a:t>Khối lượng riêng ở điều kiện tiêu chuẩn  25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0.573 Kg/lít</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64811283"/>
                  </a:ext>
                </a:extLst>
              </a:tr>
              <a:tr h="349302">
                <a:tc>
                  <a:txBody>
                    <a:bodyPr/>
                    <a:lstStyle/>
                    <a:p>
                      <a:pPr algn="ctr">
                        <a:lnSpc>
                          <a:spcPct val="107000"/>
                        </a:lnSpc>
                        <a:spcAft>
                          <a:spcPts val="800"/>
                        </a:spcAft>
                      </a:pPr>
                      <a:r>
                        <a:rPr lang="en-GB" sz="1300">
                          <a:effectLst/>
                        </a:rPr>
                        <a:t>Nhiệt độ sôi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-0.5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26682035"/>
                  </a:ext>
                </a:extLst>
              </a:tr>
              <a:tr h="717115">
                <a:tc>
                  <a:txBody>
                    <a:bodyPr/>
                    <a:lstStyle/>
                    <a:p>
                      <a:pPr algn="ctr">
                        <a:lnSpc>
                          <a:spcPct val="107000"/>
                        </a:lnSpc>
                        <a:spcAft>
                          <a:spcPts val="800"/>
                        </a:spcAft>
                      </a:pPr>
                      <a:r>
                        <a:rPr lang="en-GB" sz="1300">
                          <a:effectLst/>
                        </a:rPr>
                        <a:t>Nhiệt độ tự bốc cháy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410.55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4621216"/>
                  </a:ext>
                </a:extLst>
              </a:tr>
              <a:tr h="349302">
                <a:tc>
                  <a:txBody>
                    <a:bodyPr/>
                    <a:lstStyle/>
                    <a:p>
                      <a:pPr algn="ctr">
                        <a:lnSpc>
                          <a:spcPct val="107000"/>
                        </a:lnSpc>
                        <a:spcAft>
                          <a:spcPts val="800"/>
                        </a:spcAft>
                      </a:pPr>
                      <a:r>
                        <a:rPr lang="en-GB" sz="1300">
                          <a:effectLst/>
                        </a:rPr>
                        <a:t>Nhiệt trị thấp</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45.46 MJ/kg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87056975"/>
                  </a:ext>
                </a:extLst>
              </a:tr>
              <a:tr h="717115">
                <a:tc>
                  <a:txBody>
                    <a:bodyPr/>
                    <a:lstStyle/>
                    <a:p>
                      <a:pPr algn="ctr">
                        <a:lnSpc>
                          <a:spcPct val="107000"/>
                        </a:lnSpc>
                        <a:spcAft>
                          <a:spcPts val="800"/>
                        </a:spcAft>
                      </a:pPr>
                      <a:r>
                        <a:rPr lang="en-GB" sz="1300">
                          <a:effectLst/>
                        </a:rPr>
                        <a:t>Vận tốc cháy theo ngọn lửa ngoài không khí</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40.87 cm/s</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4657004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78" name="Google Shape;278;p38"/>
          <p:cNvSpPr txBox="1">
            <a:spLocks noGrp="1"/>
          </p:cNvSpPr>
          <p:nvPr>
            <p:ph type="subTitle" idx="4294967295"/>
          </p:nvPr>
        </p:nvSpPr>
        <p:spPr>
          <a:xfrm>
            <a:off x="7765490" y="1708269"/>
            <a:ext cx="3016250" cy="544512"/>
          </a:xfrm>
          <a:prstGeom prst="rect">
            <a:avLst/>
          </a:prstGeom>
        </p:spPr>
        <p:txBody>
          <a:bodyPr spcFirstLastPara="1" wrap="square" lIns="121900" tIns="121900" rIns="121900" bIns="121900" anchor="t" anchorCtr="0">
            <a:noAutofit/>
          </a:bodyPr>
          <a:lstStyle/>
          <a:p>
            <a:pPr marL="0" indent="0">
              <a:spcAft>
                <a:spcPts val="2133"/>
              </a:spcAft>
              <a:buNone/>
            </a:pPr>
            <a:r>
              <a:rPr lang="vi-VN" sz="2800">
                <a:solidFill>
                  <a:schemeClr val="accent1"/>
                </a:solidFill>
              </a:rPr>
              <a:t>Ethan C2H6</a:t>
            </a:r>
            <a:endParaRPr sz="2800">
              <a:solidFill>
                <a:schemeClr val="accent1"/>
              </a:solidFill>
            </a:endParaRPr>
          </a:p>
        </p:txBody>
      </p:sp>
      <p:sp>
        <p:nvSpPr>
          <p:cNvPr id="267" name="Google Shape;267;p38"/>
          <p:cNvSpPr txBox="1">
            <a:spLocks noGrp="1"/>
          </p:cNvSpPr>
          <p:nvPr>
            <p:ph type="title"/>
          </p:nvPr>
        </p:nvSpPr>
        <p:spPr>
          <a:xfrm>
            <a:off x="957067" y="510900"/>
            <a:ext cx="10277600" cy="1248400"/>
          </a:xfrm>
          <a:prstGeom prst="rect">
            <a:avLst/>
          </a:prstGeom>
        </p:spPr>
        <p:txBody>
          <a:bodyPr spcFirstLastPara="1" wrap="square" lIns="121900" tIns="121900" rIns="121900" bIns="121900" anchor="t" anchorCtr="0">
            <a:noAutofit/>
          </a:bodyPr>
          <a:lstStyle/>
          <a:p>
            <a:r>
              <a:rPr lang="vi-VN"/>
              <a:t>Khí CNG (Compressed Natural Gas)</a:t>
            </a:r>
            <a:endParaRPr/>
          </a:p>
        </p:txBody>
      </p:sp>
      <p:sp>
        <p:nvSpPr>
          <p:cNvPr id="276" name="Google Shape;276;p38"/>
          <p:cNvSpPr txBox="1">
            <a:spLocks noGrp="1"/>
          </p:cNvSpPr>
          <p:nvPr>
            <p:ph type="subTitle" idx="4294967295"/>
          </p:nvPr>
        </p:nvSpPr>
        <p:spPr>
          <a:xfrm>
            <a:off x="1918964" y="5439172"/>
            <a:ext cx="3014663" cy="544512"/>
          </a:xfrm>
          <a:prstGeom prst="rect">
            <a:avLst/>
          </a:prstGeom>
        </p:spPr>
        <p:txBody>
          <a:bodyPr spcFirstLastPara="1" wrap="square" lIns="121900" tIns="121900" rIns="121900" bIns="121900" anchor="t" anchorCtr="0">
            <a:noAutofit/>
          </a:bodyPr>
          <a:lstStyle/>
          <a:p>
            <a:pPr marL="0" indent="0" algn="r">
              <a:spcAft>
                <a:spcPts val="2133"/>
              </a:spcAft>
              <a:buNone/>
            </a:pPr>
            <a:r>
              <a:rPr lang="vi-VN" sz="2800">
                <a:solidFill>
                  <a:schemeClr val="accent1"/>
                </a:solidFill>
              </a:rPr>
              <a:t>Methan CH4</a:t>
            </a:r>
            <a:endParaRPr sz="2800">
              <a:solidFill>
                <a:schemeClr val="accent1"/>
              </a:solidFill>
            </a:endParaRPr>
          </a:p>
        </p:txBody>
      </p:sp>
      <p:sp>
        <p:nvSpPr>
          <p:cNvPr id="36" name="Google Shape;514;p54">
            <a:extLst>
              <a:ext uri="{FF2B5EF4-FFF2-40B4-BE49-F238E27FC236}">
                <a16:creationId xmlns:a16="http://schemas.microsoft.com/office/drawing/2014/main" id="{BC9EDAE4-F265-4ECA-86BC-7B72909F0E17}"/>
              </a:ext>
            </a:extLst>
          </p:cNvPr>
          <p:cNvSpPr txBox="1"/>
          <p:nvPr/>
        </p:nvSpPr>
        <p:spPr>
          <a:xfrm>
            <a:off x="2873650" y="4712621"/>
            <a:ext cx="2446787" cy="102243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5400" b="1">
                <a:solidFill>
                  <a:srgbClr val="003BA3">
                    <a:lumMod val="50000"/>
                  </a:srgbClr>
                </a:solidFill>
                <a:effectLst>
                  <a:outerShdw blurRad="38100" dist="38100" dir="2700000" algn="tl">
                    <a:srgbClr val="000000">
                      <a:alpha val="43137"/>
                    </a:srgbClr>
                  </a:outerShdw>
                </a:effectLst>
                <a:latin typeface="Montserrat"/>
                <a:ea typeface="Montserrat"/>
                <a:cs typeface="Montserrat"/>
                <a:sym typeface="Montserrat"/>
              </a:rPr>
              <a:t>88</a:t>
            </a:r>
            <a:r>
              <a:rPr kumimoji="0" lang="en" sz="5400" b="1" i="0" u="none" strike="noStrike" kern="1200" cap="none" spc="0" normalizeH="0" baseline="0" noProof="0">
                <a:ln>
                  <a:noFill/>
                </a:ln>
                <a:solidFill>
                  <a:srgbClr val="003BA3">
                    <a:lumMod val="50000"/>
                  </a:srgbClr>
                </a:solidFill>
                <a:effectLst>
                  <a:outerShdw blurRad="38100" dist="38100" dir="2700000" algn="tl">
                    <a:srgbClr val="000000">
                      <a:alpha val="43137"/>
                    </a:srgbClr>
                  </a:outerShdw>
                </a:effectLst>
                <a:uLnTx/>
                <a:uFillTx/>
                <a:latin typeface="Montserrat"/>
                <a:ea typeface="Montserrat"/>
                <a:cs typeface="Montserrat"/>
                <a:sym typeface="Montserrat"/>
              </a:rPr>
              <a:t>%</a:t>
            </a:r>
            <a:endParaRPr kumimoji="0" sz="5400" b="1" i="0" u="none" strike="noStrike" kern="1200" cap="none" spc="0" normalizeH="0" baseline="0" noProof="0">
              <a:ln>
                <a:noFill/>
              </a:ln>
              <a:solidFill>
                <a:srgbClr val="003BA3">
                  <a:lumMod val="50000"/>
                </a:srgbClr>
              </a:solidFill>
              <a:effectLst>
                <a:outerShdw blurRad="38100" dist="38100" dir="2700000" algn="tl">
                  <a:srgbClr val="000000">
                    <a:alpha val="43137"/>
                  </a:srgbClr>
                </a:outerShdw>
              </a:effectLst>
              <a:uLnTx/>
              <a:uFillTx/>
              <a:latin typeface="Montserrat"/>
              <a:ea typeface="Montserrat"/>
              <a:cs typeface="Montserrat"/>
              <a:sym typeface="Montserrat"/>
            </a:endParaRPr>
          </a:p>
        </p:txBody>
      </p:sp>
      <p:sp>
        <p:nvSpPr>
          <p:cNvPr id="37" name="Google Shape;514;p54">
            <a:extLst>
              <a:ext uri="{FF2B5EF4-FFF2-40B4-BE49-F238E27FC236}">
                <a16:creationId xmlns:a16="http://schemas.microsoft.com/office/drawing/2014/main" id="{524D82EA-01B0-4672-80E0-8FAB9F9918E0}"/>
              </a:ext>
            </a:extLst>
          </p:cNvPr>
          <p:cNvSpPr txBox="1"/>
          <p:nvPr/>
        </p:nvSpPr>
        <p:spPr>
          <a:xfrm>
            <a:off x="8334953" y="985844"/>
            <a:ext cx="2446787" cy="1022432"/>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5400" b="1" i="0" u="none" strike="noStrike" kern="1200" cap="none" spc="0" normalizeH="0" baseline="0" noProof="0">
                <a:ln>
                  <a:noFill/>
                </a:ln>
                <a:solidFill>
                  <a:srgbClr val="003BA3">
                    <a:lumMod val="50000"/>
                  </a:srgbClr>
                </a:solidFill>
                <a:effectLst>
                  <a:outerShdw blurRad="38100" dist="38100" dir="2700000" algn="tl">
                    <a:srgbClr val="000000">
                      <a:alpha val="43137"/>
                    </a:srgbClr>
                  </a:outerShdw>
                </a:effectLst>
                <a:uLnTx/>
                <a:uFillTx/>
                <a:latin typeface="Montserrat"/>
                <a:ea typeface="Montserrat"/>
                <a:cs typeface="Montserrat"/>
                <a:sym typeface="Montserrat"/>
              </a:rPr>
              <a:t>12</a:t>
            </a:r>
            <a:r>
              <a:rPr kumimoji="0" lang="en" sz="5400" b="1" i="0" u="none" strike="noStrike" kern="1200" cap="none" spc="0" normalizeH="0" baseline="0" noProof="0">
                <a:ln>
                  <a:noFill/>
                </a:ln>
                <a:solidFill>
                  <a:srgbClr val="003BA3">
                    <a:lumMod val="50000"/>
                  </a:srgbClr>
                </a:solidFill>
                <a:effectLst>
                  <a:outerShdw blurRad="38100" dist="38100" dir="2700000" algn="tl">
                    <a:srgbClr val="000000">
                      <a:alpha val="43137"/>
                    </a:srgbClr>
                  </a:outerShdw>
                </a:effectLst>
                <a:uLnTx/>
                <a:uFillTx/>
                <a:latin typeface="Montserrat"/>
                <a:ea typeface="Montserrat"/>
                <a:cs typeface="Montserrat"/>
                <a:sym typeface="Montserrat"/>
              </a:rPr>
              <a:t>%</a:t>
            </a:r>
            <a:endParaRPr kumimoji="0" sz="5400" b="1" i="0" u="none" strike="noStrike" kern="1200" cap="none" spc="0" normalizeH="0" baseline="0" noProof="0">
              <a:ln>
                <a:noFill/>
              </a:ln>
              <a:solidFill>
                <a:srgbClr val="003BA3">
                  <a:lumMod val="50000"/>
                </a:srgbClr>
              </a:solidFill>
              <a:effectLst>
                <a:outerShdw blurRad="38100" dist="38100" dir="2700000" algn="tl">
                  <a:srgbClr val="000000">
                    <a:alpha val="43137"/>
                  </a:srgbClr>
                </a:outerShdw>
              </a:effectLst>
              <a:uLnTx/>
              <a:uFillTx/>
              <a:latin typeface="Montserrat"/>
              <a:ea typeface="Montserrat"/>
              <a:cs typeface="Montserrat"/>
              <a:sym typeface="Montserrat"/>
            </a:endParaRPr>
          </a:p>
        </p:txBody>
      </p:sp>
      <p:sp>
        <p:nvSpPr>
          <p:cNvPr id="258" name="Partial Circle 257">
            <a:extLst>
              <a:ext uri="{FF2B5EF4-FFF2-40B4-BE49-F238E27FC236}">
                <a16:creationId xmlns:a16="http://schemas.microsoft.com/office/drawing/2014/main" id="{60C0492E-A314-401C-B337-F7D8C28A7CB2}"/>
              </a:ext>
            </a:extLst>
          </p:cNvPr>
          <p:cNvSpPr/>
          <p:nvPr/>
        </p:nvSpPr>
        <p:spPr>
          <a:xfrm>
            <a:off x="4097044" y="1530218"/>
            <a:ext cx="3858298" cy="3897901"/>
          </a:xfrm>
          <a:prstGeom prst="pie">
            <a:avLst>
              <a:gd name="adj1" fmla="val 18117395"/>
              <a:gd name="adj2" fmla="val 16200000"/>
            </a:avLst>
          </a:prstGeom>
          <a:solidFill>
            <a:schemeClr val="bg2">
              <a:lumMod val="60000"/>
              <a:lumOff val="4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 name="Partial Circle 65">
            <a:extLst>
              <a:ext uri="{FF2B5EF4-FFF2-40B4-BE49-F238E27FC236}">
                <a16:creationId xmlns:a16="http://schemas.microsoft.com/office/drawing/2014/main" id="{E1649C75-5ACC-46E1-B7AF-606F25AA6C49}"/>
              </a:ext>
            </a:extLst>
          </p:cNvPr>
          <p:cNvSpPr/>
          <p:nvPr/>
        </p:nvSpPr>
        <p:spPr>
          <a:xfrm>
            <a:off x="4097044" y="1519165"/>
            <a:ext cx="3858298" cy="3897901"/>
          </a:xfrm>
          <a:prstGeom prst="pie">
            <a:avLst>
              <a:gd name="adj1" fmla="val 16222580"/>
              <a:gd name="adj2" fmla="val 18082474"/>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vi-VN"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13" name="Google Shape;278;p38">
            <a:extLst>
              <a:ext uri="{FF2B5EF4-FFF2-40B4-BE49-F238E27FC236}">
                <a16:creationId xmlns:a16="http://schemas.microsoft.com/office/drawing/2014/main" id="{7CB56E59-0B9D-4F25-A63E-94F144717437}"/>
              </a:ext>
            </a:extLst>
          </p:cNvPr>
          <p:cNvSpPr txBox="1">
            <a:spLocks/>
          </p:cNvSpPr>
          <p:nvPr/>
        </p:nvSpPr>
        <p:spPr>
          <a:xfrm>
            <a:off x="5134810" y="3851348"/>
            <a:ext cx="3015600" cy="544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2400" b="1" kern="0">
                <a:solidFill>
                  <a:schemeClr val="bg1"/>
                </a:solidFill>
                <a:effectLst>
                  <a:outerShdw blurRad="38100" dist="38100" dir="2700000" algn="tl">
                    <a:srgbClr val="000000">
                      <a:alpha val="43137"/>
                    </a:srgbClr>
                  </a:outerShdw>
                </a:effectLst>
              </a:rPr>
              <a:t>CH4</a:t>
            </a:r>
          </a:p>
        </p:txBody>
      </p:sp>
      <p:sp>
        <p:nvSpPr>
          <p:cNvPr id="14" name="Google Shape;278;p38">
            <a:extLst>
              <a:ext uri="{FF2B5EF4-FFF2-40B4-BE49-F238E27FC236}">
                <a16:creationId xmlns:a16="http://schemas.microsoft.com/office/drawing/2014/main" id="{4B78EF74-4A8C-4564-BEB8-1973F690EE57}"/>
              </a:ext>
            </a:extLst>
          </p:cNvPr>
          <p:cNvSpPr txBox="1">
            <a:spLocks/>
          </p:cNvSpPr>
          <p:nvPr/>
        </p:nvSpPr>
        <p:spPr>
          <a:xfrm>
            <a:off x="5931592" y="1600579"/>
            <a:ext cx="3015600" cy="544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Font typeface="Montserrat"/>
              <a:buNone/>
            </a:pPr>
            <a:r>
              <a:rPr lang="vi-VN" sz="2400" b="1" kern="0">
                <a:solidFill>
                  <a:schemeClr val="bg1"/>
                </a:solidFill>
                <a:effectLst>
                  <a:outerShdw blurRad="38100" dist="38100" dir="2700000" algn="tl">
                    <a:srgbClr val="000000">
                      <a:alpha val="43137"/>
                    </a:srgbClr>
                  </a:outerShdw>
                </a:effectLst>
              </a:rPr>
              <a:t>C2H6</a:t>
            </a:r>
          </a:p>
        </p:txBody>
      </p:sp>
    </p:spTree>
    <p:extLst>
      <p:ext uri="{BB962C8B-B14F-4D97-AF65-F5344CB8AC3E}">
        <p14:creationId xmlns:p14="http://schemas.microsoft.com/office/powerpoint/2010/main" val="360757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8">
                                            <p:txEl>
                                              <p:pRg st="0" end="0"/>
                                            </p:txEl>
                                          </p:spTgt>
                                        </p:tgtEl>
                                        <p:attrNameLst>
                                          <p:attrName>style.visibility</p:attrName>
                                        </p:attrNameLst>
                                      </p:cBhvr>
                                      <p:to>
                                        <p:strVal val="visible"/>
                                      </p:to>
                                    </p:set>
                                    <p:animEffect transition="in" filter="fade">
                                      <p:cBhvr>
                                        <p:cTn id="7" dur="10"/>
                                        <p:tgtEl>
                                          <p:spTgt spid="2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7"/>
                                        </p:tgtEl>
                                        <p:attrNameLst>
                                          <p:attrName>style.visibility</p:attrName>
                                        </p:attrNameLst>
                                      </p:cBhvr>
                                      <p:to>
                                        <p:strVal val="visible"/>
                                      </p:to>
                                    </p:set>
                                    <p:animEffect transition="in" filter="fade">
                                      <p:cBhvr>
                                        <p:cTn id="10" dur="500"/>
                                        <p:tgtEl>
                                          <p:spTgt spid="2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6">
                                            <p:txEl>
                                              <p:pRg st="0" end="0"/>
                                            </p:txEl>
                                          </p:spTgt>
                                        </p:tgtEl>
                                        <p:attrNameLst>
                                          <p:attrName>style.visibility</p:attrName>
                                        </p:attrNameLst>
                                      </p:cBhvr>
                                      <p:to>
                                        <p:strVal val="visible"/>
                                      </p:to>
                                    </p:set>
                                    <p:animEffect transition="in" filter="fade">
                                      <p:cBhvr>
                                        <p:cTn id="13" dur="500"/>
                                        <p:tgtEl>
                                          <p:spTgt spid="276">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500"/>
                                        <p:tgtEl>
                                          <p:spTgt spid="2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78">
                                            <p:txEl>
                                              <p:pRg st="0" end="0"/>
                                            </p:txEl>
                                          </p:spTgt>
                                        </p:tgtEl>
                                      </p:cBhvr>
                                    </p:animEffect>
                                    <p:set>
                                      <p:cBhvr>
                                        <p:cTn id="36" dur="1" fill="hold">
                                          <p:stCondLst>
                                            <p:cond delay="499"/>
                                          </p:stCondLst>
                                        </p:cTn>
                                        <p:tgtEl>
                                          <p:spTgt spid="278">
                                            <p:txEl>
                                              <p:pRg st="0" end="0"/>
                                            </p:txEl>
                                          </p:spTgt>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67"/>
                                        </p:tgtEl>
                                      </p:cBhvr>
                                    </p:animEffect>
                                    <p:set>
                                      <p:cBhvr>
                                        <p:cTn id="39" dur="1" fill="hold">
                                          <p:stCondLst>
                                            <p:cond delay="499"/>
                                          </p:stCondLst>
                                        </p:cTn>
                                        <p:tgtEl>
                                          <p:spTgt spid="267"/>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76">
                                            <p:txEl>
                                              <p:pRg st="0" end="0"/>
                                            </p:txEl>
                                          </p:spTgt>
                                        </p:tgtEl>
                                      </p:cBhvr>
                                    </p:animEffect>
                                    <p:set>
                                      <p:cBhvr>
                                        <p:cTn id="42" dur="1" fill="hold">
                                          <p:stCondLst>
                                            <p:cond delay="499"/>
                                          </p:stCondLst>
                                        </p:cTn>
                                        <p:tgtEl>
                                          <p:spTgt spid="276">
                                            <p:txEl>
                                              <p:pRg st="0" end="0"/>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6"/>
                                        </p:tgtEl>
                                      </p:cBhvr>
                                    </p:animEffect>
                                    <p:set>
                                      <p:cBhvr>
                                        <p:cTn id="45" dur="1" fill="hold">
                                          <p:stCondLst>
                                            <p:cond delay="499"/>
                                          </p:stCondLst>
                                        </p:cTn>
                                        <p:tgtEl>
                                          <p:spTgt spid="36"/>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7"/>
                                        </p:tgtEl>
                                      </p:cBhvr>
                                    </p:animEffect>
                                    <p:set>
                                      <p:cBhvr>
                                        <p:cTn id="48" dur="1" fill="hold">
                                          <p:stCondLst>
                                            <p:cond delay="499"/>
                                          </p:stCondLst>
                                        </p:cTn>
                                        <p:tgtEl>
                                          <p:spTgt spid="37"/>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258"/>
                                        </p:tgtEl>
                                      </p:cBhvr>
                                    </p:animEffect>
                                    <p:set>
                                      <p:cBhvr>
                                        <p:cTn id="51" dur="1" fill="hold">
                                          <p:stCondLst>
                                            <p:cond delay="499"/>
                                          </p:stCondLst>
                                        </p:cTn>
                                        <p:tgtEl>
                                          <p:spTgt spid="25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66"/>
                                        </p:tgtEl>
                                      </p:cBhvr>
                                    </p:animEffect>
                                    <p:set>
                                      <p:cBhvr>
                                        <p:cTn id="54" dur="1" fill="hold">
                                          <p:stCondLst>
                                            <p:cond delay="499"/>
                                          </p:stCondLst>
                                        </p:cTn>
                                        <p:tgtEl>
                                          <p:spTgt spid="66"/>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13"/>
                                        </p:tgtEl>
                                      </p:cBhvr>
                                    </p:animEffect>
                                    <p:set>
                                      <p:cBhvr>
                                        <p:cTn id="57" dur="1" fill="hold">
                                          <p:stCondLst>
                                            <p:cond delay="499"/>
                                          </p:stCondLst>
                                        </p:cTn>
                                        <p:tgtEl>
                                          <p:spTgt spid="1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4"/>
                                        </p:tgtEl>
                                      </p:cBhvr>
                                    </p:animEffect>
                                    <p:set>
                                      <p:cBhvr>
                                        <p:cTn id="60"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build="p"/>
      <p:bldP spid="278" grpId="1" build="p"/>
      <p:bldP spid="267" grpId="0"/>
      <p:bldP spid="267" grpId="1"/>
      <p:bldP spid="276" grpId="0" build="p"/>
      <p:bldP spid="276" grpId="1" build="p"/>
      <p:bldP spid="36" grpId="0"/>
      <p:bldP spid="36" grpId="1"/>
      <p:bldP spid="37" grpId="0"/>
      <p:bldP spid="37" grpId="1"/>
      <p:bldP spid="258" grpId="0" animBg="1"/>
      <p:bldP spid="258" grpId="1" animBg="1"/>
      <p:bldP spid="66" grpId="0" animBg="1"/>
      <p:bldP spid="66" grpId="1" animBg="1"/>
      <p:bldP spid="13" grpId="0"/>
      <p:bldP spid="13" grpId="1"/>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vi-VN"/>
              <a:t>Khí CNG (Compressed Natural Gas)</a:t>
            </a:r>
            <a:endParaRPr/>
          </a:p>
        </p:txBody>
      </p:sp>
      <p:sp>
        <p:nvSpPr>
          <p:cNvPr id="3" name="TextBox 2">
            <a:extLst>
              <a:ext uri="{FF2B5EF4-FFF2-40B4-BE49-F238E27FC236}">
                <a16:creationId xmlns:a16="http://schemas.microsoft.com/office/drawing/2014/main" id="{B7A07683-4231-4B4F-B538-DEAD3CE558B3}"/>
              </a:ext>
            </a:extLst>
          </p:cNvPr>
          <p:cNvSpPr txBox="1"/>
          <p:nvPr/>
        </p:nvSpPr>
        <p:spPr>
          <a:xfrm>
            <a:off x="683580" y="1437261"/>
            <a:ext cx="10551087" cy="923330"/>
          </a:xfrm>
          <a:prstGeom prst="rect">
            <a:avLst/>
          </a:prstGeom>
          <a:noFill/>
        </p:spPr>
        <p:txBody>
          <a:bodyPr wrap="square">
            <a:spAutoFit/>
          </a:bodyPr>
          <a:lstStyle/>
          <a:p>
            <a:pPr algn="just"/>
            <a:r>
              <a:rPr lang="vi-VN"/>
              <a:t>Khí CNG là chất khí không màu và không có mùi nhẹ hơn không khí, có nhiệt độ ngọn lửa cháy khoảng 1950ºC. Cũng như LPG, khí CNG cũng được nén tới áp suất 200 – 250 bar để dễ lưu trữ và vận chuyển. </a:t>
            </a:r>
          </a:p>
        </p:txBody>
      </p:sp>
      <p:pic>
        <p:nvPicPr>
          <p:cNvPr id="1026" name="Picture 2">
            <a:extLst>
              <a:ext uri="{FF2B5EF4-FFF2-40B4-BE49-F238E27FC236}">
                <a16:creationId xmlns:a16="http://schemas.microsoft.com/office/drawing/2014/main" id="{7357505B-EA2B-4F19-B3BB-9F473CD59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485" y="2765442"/>
            <a:ext cx="9654969" cy="21879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6B50346-DF20-48D7-A25E-99FC8B965C61}"/>
              </a:ext>
            </a:extLst>
          </p:cNvPr>
          <p:cNvSpPr txBox="1"/>
          <p:nvPr/>
        </p:nvSpPr>
        <p:spPr>
          <a:xfrm>
            <a:off x="683580" y="5420739"/>
            <a:ext cx="10148182" cy="646331"/>
          </a:xfrm>
          <a:prstGeom prst="rect">
            <a:avLst/>
          </a:prstGeom>
          <a:noFill/>
        </p:spPr>
        <p:txBody>
          <a:bodyPr wrap="square">
            <a:spAutoFit/>
          </a:bodyPr>
          <a:lstStyle/>
          <a:p>
            <a:r>
              <a:rPr lang="vi-VN"/>
              <a:t>Cũng như khí tự nhiên thì khí CNG là nhiên liệu sạch nên thân thiện với môi trường hạn chế đến 20% lượng khí CO2, 30% lượng khí NOx, 70% SOx so với các nhiên liệu từ xăng dầu.</a:t>
            </a:r>
          </a:p>
        </p:txBody>
      </p:sp>
      <p:graphicFrame>
        <p:nvGraphicFramePr>
          <p:cNvPr id="5" name="Table 4">
            <a:extLst>
              <a:ext uri="{FF2B5EF4-FFF2-40B4-BE49-F238E27FC236}">
                <a16:creationId xmlns:a16="http://schemas.microsoft.com/office/drawing/2014/main" id="{2707A4B5-604E-459E-AF42-D0B96AE3FDEF}"/>
              </a:ext>
            </a:extLst>
          </p:cNvPr>
          <p:cNvGraphicFramePr>
            <a:graphicFrameLocks noGrp="1"/>
          </p:cNvGraphicFramePr>
          <p:nvPr>
            <p:extLst>
              <p:ext uri="{D42A27DB-BD31-4B8C-83A1-F6EECF244321}">
                <p14:modId xmlns:p14="http://schemas.microsoft.com/office/powerpoint/2010/main" val="2597212303"/>
              </p:ext>
            </p:extLst>
          </p:nvPr>
        </p:nvGraphicFramePr>
        <p:xfrm>
          <a:off x="2153075" y="2494625"/>
          <a:ext cx="7576852" cy="2805342"/>
        </p:xfrm>
        <a:graphic>
          <a:graphicData uri="http://schemas.openxmlformats.org/drawingml/2006/table">
            <a:tbl>
              <a:tblPr firstRow="1" firstCol="1" bandRow="1">
                <a:tableStyleId>{5C22544A-7EE6-4342-B048-85BDC9FD1C3A}</a:tableStyleId>
              </a:tblPr>
              <a:tblGrid>
                <a:gridCol w="4476420">
                  <a:extLst>
                    <a:ext uri="{9D8B030D-6E8A-4147-A177-3AD203B41FA5}">
                      <a16:colId xmlns:a16="http://schemas.microsoft.com/office/drawing/2014/main" val="1843297914"/>
                    </a:ext>
                  </a:extLst>
                </a:gridCol>
                <a:gridCol w="3100432">
                  <a:extLst>
                    <a:ext uri="{9D8B030D-6E8A-4147-A177-3AD203B41FA5}">
                      <a16:colId xmlns:a16="http://schemas.microsoft.com/office/drawing/2014/main" val="2930393877"/>
                    </a:ext>
                  </a:extLst>
                </a:gridCol>
              </a:tblGrid>
              <a:tr h="346082">
                <a:tc>
                  <a:txBody>
                    <a:bodyPr/>
                    <a:lstStyle/>
                    <a:p>
                      <a:pPr algn="ctr">
                        <a:lnSpc>
                          <a:spcPct val="107000"/>
                        </a:lnSpc>
                        <a:spcAft>
                          <a:spcPts val="800"/>
                        </a:spcAft>
                      </a:pPr>
                      <a:r>
                        <a:rPr lang="en-GB" sz="1300">
                          <a:effectLst/>
                        </a:rPr>
                        <a:t>Công thức hóa học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CH4</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73445367"/>
                  </a:ext>
                </a:extLst>
              </a:tr>
              <a:tr h="710507">
                <a:tc>
                  <a:txBody>
                    <a:bodyPr/>
                    <a:lstStyle/>
                    <a:p>
                      <a:pPr algn="ctr">
                        <a:lnSpc>
                          <a:spcPct val="107000"/>
                        </a:lnSpc>
                        <a:spcAft>
                          <a:spcPts val="800"/>
                        </a:spcAft>
                      </a:pPr>
                      <a:r>
                        <a:rPr lang="en-GB" sz="1300">
                          <a:effectLst/>
                        </a:rPr>
                        <a:t>Khối lượng riêng ở điều kiện tiêu chuẩn  25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0.000657 Kg/lít</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42710346"/>
                  </a:ext>
                </a:extLst>
              </a:tr>
              <a:tr h="346082">
                <a:tc>
                  <a:txBody>
                    <a:bodyPr/>
                    <a:lstStyle/>
                    <a:p>
                      <a:pPr algn="ctr">
                        <a:lnSpc>
                          <a:spcPct val="107000"/>
                        </a:lnSpc>
                        <a:spcAft>
                          <a:spcPts val="800"/>
                        </a:spcAft>
                      </a:pPr>
                      <a:r>
                        <a:rPr lang="en-GB" sz="1300">
                          <a:effectLst/>
                        </a:rPr>
                        <a:t>Nhiệt độ sôi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- 161.6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3872411"/>
                  </a:ext>
                </a:extLst>
              </a:tr>
              <a:tr h="346082">
                <a:tc>
                  <a:txBody>
                    <a:bodyPr/>
                    <a:lstStyle/>
                    <a:p>
                      <a:pPr algn="ctr">
                        <a:lnSpc>
                          <a:spcPct val="107000"/>
                        </a:lnSpc>
                        <a:spcAft>
                          <a:spcPts val="800"/>
                        </a:spcAft>
                      </a:pPr>
                      <a:r>
                        <a:rPr lang="en-GB" sz="1300">
                          <a:effectLst/>
                        </a:rPr>
                        <a:t>Nhiệt độ tự bốc cháy tại 1 atm</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537 độ C</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0158287"/>
                  </a:ext>
                </a:extLst>
              </a:tr>
              <a:tr h="346082">
                <a:tc>
                  <a:txBody>
                    <a:bodyPr/>
                    <a:lstStyle/>
                    <a:p>
                      <a:pPr algn="ctr">
                        <a:lnSpc>
                          <a:spcPct val="107000"/>
                        </a:lnSpc>
                        <a:spcAft>
                          <a:spcPts val="800"/>
                        </a:spcAft>
                      </a:pPr>
                      <a:r>
                        <a:rPr lang="en-GB" sz="1300">
                          <a:effectLst/>
                        </a:rPr>
                        <a:t>Nhiệt trị thấp</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38.7 MJ/kg</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5608296"/>
                  </a:ext>
                </a:extLst>
              </a:tr>
              <a:tr h="710507">
                <a:tc>
                  <a:txBody>
                    <a:bodyPr/>
                    <a:lstStyle/>
                    <a:p>
                      <a:pPr algn="ctr">
                        <a:lnSpc>
                          <a:spcPct val="107000"/>
                        </a:lnSpc>
                        <a:spcAft>
                          <a:spcPts val="800"/>
                        </a:spcAft>
                      </a:pPr>
                      <a:r>
                        <a:rPr lang="en-GB" sz="1300">
                          <a:effectLst/>
                        </a:rPr>
                        <a:t>Vận tốc cháy theo ngọn lửa ngoài không khí</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GB" sz="1300">
                          <a:effectLst/>
                        </a:rPr>
                        <a:t>40.87 cm/s</a:t>
                      </a:r>
                      <a:endParaRPr lang="vi-V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79661506"/>
                  </a:ext>
                </a:extLst>
              </a:tr>
            </a:tbl>
          </a:graphicData>
        </a:graphic>
      </p:graphicFrame>
    </p:spTree>
    <p:extLst>
      <p:ext uri="{BB962C8B-B14F-4D97-AF65-F5344CB8AC3E}">
        <p14:creationId xmlns:p14="http://schemas.microsoft.com/office/powerpoint/2010/main" val="398118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6"/>
          <p:cNvSpPr txBox="1">
            <a:spLocks noGrp="1"/>
          </p:cNvSpPr>
          <p:nvPr>
            <p:ph type="title"/>
          </p:nvPr>
        </p:nvSpPr>
        <p:spPr>
          <a:xfrm>
            <a:off x="957067" y="510900"/>
            <a:ext cx="10277600" cy="1248400"/>
          </a:xfrm>
          <a:prstGeom prst="rect">
            <a:avLst/>
          </a:prstGeom>
        </p:spPr>
        <p:txBody>
          <a:bodyPr spcFirstLastPara="1" wrap="square" lIns="121900" tIns="121900" rIns="121900" bIns="121900" anchor="t" anchorCtr="0">
            <a:noAutofit/>
          </a:bodyPr>
          <a:lstStyle/>
          <a:p>
            <a:r>
              <a:rPr lang="vi-VN"/>
              <a:t>Xăng - Ethanol</a:t>
            </a:r>
            <a:endParaRPr/>
          </a:p>
        </p:txBody>
      </p:sp>
      <p:sp>
        <p:nvSpPr>
          <p:cNvPr id="429" name="Google Shape;429;p46"/>
          <p:cNvSpPr/>
          <p:nvPr/>
        </p:nvSpPr>
        <p:spPr>
          <a:xfrm>
            <a:off x="957067" y="1605567"/>
            <a:ext cx="2533600" cy="10380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0" name="Google Shape;430;p46"/>
          <p:cNvSpPr/>
          <p:nvPr/>
        </p:nvSpPr>
        <p:spPr>
          <a:xfrm>
            <a:off x="957067" y="2768569"/>
            <a:ext cx="2533600" cy="10380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1" name="Google Shape;431;p46"/>
          <p:cNvSpPr/>
          <p:nvPr/>
        </p:nvSpPr>
        <p:spPr>
          <a:xfrm>
            <a:off x="957067" y="3931572"/>
            <a:ext cx="2533600" cy="10380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2" name="Google Shape;432;p46"/>
          <p:cNvSpPr/>
          <p:nvPr/>
        </p:nvSpPr>
        <p:spPr>
          <a:xfrm>
            <a:off x="957067" y="5094571"/>
            <a:ext cx="2533600" cy="10380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3" name="Google Shape;433;p46"/>
          <p:cNvSpPr txBox="1">
            <a:spLocks noGrp="1"/>
          </p:cNvSpPr>
          <p:nvPr>
            <p:ph type="subTitle" idx="4294967295"/>
          </p:nvPr>
        </p:nvSpPr>
        <p:spPr>
          <a:xfrm>
            <a:off x="1183981" y="1817495"/>
            <a:ext cx="2079773" cy="572400"/>
          </a:xfrm>
          <a:prstGeom prst="rect">
            <a:avLst/>
          </a:prstGeom>
        </p:spPr>
        <p:txBody>
          <a:bodyPr spcFirstLastPara="1" wrap="square" lIns="121900" tIns="121900" rIns="121900" bIns="121900" anchor="t" anchorCtr="0">
            <a:noAutofit/>
          </a:bodyPr>
          <a:lstStyle/>
          <a:p>
            <a:pPr marL="0" indent="0" algn="ctr">
              <a:spcAft>
                <a:spcPts val="2133"/>
              </a:spcAft>
              <a:buNone/>
            </a:pPr>
            <a:r>
              <a:rPr lang="vi-VN" b="1">
                <a:solidFill>
                  <a:schemeClr val="lt1"/>
                </a:solidFill>
              </a:rPr>
              <a:t>Xăng sinh học</a:t>
            </a:r>
            <a:endParaRPr b="1">
              <a:solidFill>
                <a:schemeClr val="lt1"/>
              </a:solidFill>
            </a:endParaRPr>
          </a:p>
        </p:txBody>
      </p:sp>
      <p:sp>
        <p:nvSpPr>
          <p:cNvPr id="434" name="Google Shape;434;p46"/>
          <p:cNvSpPr txBox="1">
            <a:spLocks noGrp="1"/>
          </p:cNvSpPr>
          <p:nvPr>
            <p:ph type="subTitle" idx="4294967295"/>
          </p:nvPr>
        </p:nvSpPr>
        <p:spPr>
          <a:xfrm>
            <a:off x="1313667" y="3001367"/>
            <a:ext cx="1820400" cy="572400"/>
          </a:xfrm>
          <a:prstGeom prst="rect">
            <a:avLst/>
          </a:prstGeom>
        </p:spPr>
        <p:txBody>
          <a:bodyPr spcFirstLastPara="1" wrap="square" lIns="121900" tIns="121900" rIns="121900" bIns="121900" anchor="t" anchorCtr="0">
            <a:noAutofit/>
          </a:bodyPr>
          <a:lstStyle/>
          <a:p>
            <a:pPr marL="0" indent="0" algn="ctr">
              <a:spcAft>
                <a:spcPts val="2133"/>
              </a:spcAft>
              <a:buNone/>
            </a:pPr>
            <a:r>
              <a:rPr lang="vi-VN" b="1">
                <a:solidFill>
                  <a:schemeClr val="lt1"/>
                </a:solidFill>
              </a:rPr>
              <a:t>E0</a:t>
            </a:r>
            <a:endParaRPr b="1">
              <a:solidFill>
                <a:schemeClr val="lt1"/>
              </a:solidFill>
            </a:endParaRPr>
          </a:p>
        </p:txBody>
      </p:sp>
      <p:sp>
        <p:nvSpPr>
          <p:cNvPr id="437" name="Google Shape;437;p46"/>
          <p:cNvSpPr/>
          <p:nvPr/>
        </p:nvSpPr>
        <p:spPr>
          <a:xfrm>
            <a:off x="3487334" y="1603955"/>
            <a:ext cx="7744000" cy="10380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8" name="Google Shape;438;p46"/>
          <p:cNvSpPr/>
          <p:nvPr/>
        </p:nvSpPr>
        <p:spPr>
          <a:xfrm>
            <a:off x="3490667" y="2768567"/>
            <a:ext cx="7744000" cy="10380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39" name="Google Shape;439;p46"/>
          <p:cNvSpPr/>
          <p:nvPr/>
        </p:nvSpPr>
        <p:spPr>
          <a:xfrm>
            <a:off x="3490667" y="3931567"/>
            <a:ext cx="7744000" cy="10380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0" name="Google Shape;440;p46"/>
          <p:cNvSpPr/>
          <p:nvPr/>
        </p:nvSpPr>
        <p:spPr>
          <a:xfrm>
            <a:off x="3490667" y="5094567"/>
            <a:ext cx="7744000" cy="1038000"/>
          </a:xfrm>
          <a:prstGeom prst="rect">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42" name="Google Shape;442;p46"/>
          <p:cNvSpPr txBox="1">
            <a:spLocks noGrp="1"/>
          </p:cNvSpPr>
          <p:nvPr>
            <p:ph type="subTitle" idx="4294967295"/>
          </p:nvPr>
        </p:nvSpPr>
        <p:spPr>
          <a:xfrm>
            <a:off x="5561773" y="1661723"/>
            <a:ext cx="5360933" cy="778914"/>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buNone/>
            </a:pPr>
            <a:r>
              <a:rPr lang="vi-VN" sz="3600" b="1">
                <a:solidFill>
                  <a:schemeClr val="accent2"/>
                </a:solidFill>
              </a:rPr>
              <a:t>Tỷ lệ V</a:t>
            </a:r>
            <a:r>
              <a:rPr lang="vi-VN" sz="2400" b="1">
                <a:solidFill>
                  <a:schemeClr val="accent2"/>
                </a:solidFill>
              </a:rPr>
              <a:t>xăng</a:t>
            </a:r>
            <a:r>
              <a:rPr lang="vi-VN" sz="3600" b="1">
                <a:solidFill>
                  <a:schemeClr val="accent2"/>
                </a:solidFill>
              </a:rPr>
              <a:t>/V</a:t>
            </a:r>
            <a:r>
              <a:rPr lang="vi-VN" sz="2400" b="1">
                <a:solidFill>
                  <a:schemeClr val="accent2"/>
                </a:solidFill>
              </a:rPr>
              <a:t>cồn</a:t>
            </a:r>
            <a:endParaRPr sz="3600" b="1">
              <a:solidFill>
                <a:schemeClr val="accent2"/>
              </a:solidFill>
            </a:endParaRPr>
          </a:p>
        </p:txBody>
      </p:sp>
      <p:sp>
        <p:nvSpPr>
          <p:cNvPr id="445" name="Google Shape;445;p46"/>
          <p:cNvSpPr txBox="1">
            <a:spLocks noGrp="1"/>
          </p:cNvSpPr>
          <p:nvPr>
            <p:ph type="subTitle" idx="4294967295"/>
          </p:nvPr>
        </p:nvSpPr>
        <p:spPr>
          <a:xfrm>
            <a:off x="6975440" y="2906494"/>
            <a:ext cx="2533600" cy="732400"/>
          </a:xfrm>
          <a:prstGeom prst="rect">
            <a:avLst/>
          </a:prstGeom>
        </p:spPr>
        <p:txBody>
          <a:bodyPr spcFirstLastPara="1" wrap="square" lIns="121900" tIns="121900" rIns="121900" bIns="121900" anchor="t" anchorCtr="0">
            <a:noAutofit/>
          </a:bodyPr>
          <a:lstStyle/>
          <a:p>
            <a:pPr marL="0" indent="0">
              <a:spcAft>
                <a:spcPts val="2133"/>
              </a:spcAft>
              <a:buClr>
                <a:schemeClr val="dk1"/>
              </a:buClr>
              <a:buSzPts val="1100"/>
              <a:buNone/>
            </a:pPr>
            <a:r>
              <a:rPr lang="vi-VN" sz="3600" b="1">
                <a:solidFill>
                  <a:schemeClr val="accent2"/>
                </a:solidFill>
              </a:rPr>
              <a:t>1 : 0</a:t>
            </a:r>
            <a:endParaRPr sz="3600" b="1">
              <a:solidFill>
                <a:schemeClr val="accent2"/>
              </a:solidFill>
            </a:endParaRPr>
          </a:p>
        </p:txBody>
      </p:sp>
      <p:sp>
        <p:nvSpPr>
          <p:cNvPr id="25" name="Google Shape;445;p46">
            <a:extLst>
              <a:ext uri="{FF2B5EF4-FFF2-40B4-BE49-F238E27FC236}">
                <a16:creationId xmlns:a16="http://schemas.microsoft.com/office/drawing/2014/main" id="{B3275EBD-2F46-44F3-B505-C47963D670D5}"/>
              </a:ext>
            </a:extLst>
          </p:cNvPr>
          <p:cNvSpPr txBox="1">
            <a:spLocks/>
          </p:cNvSpPr>
          <p:nvPr/>
        </p:nvSpPr>
        <p:spPr>
          <a:xfrm>
            <a:off x="6170667" y="4072367"/>
            <a:ext cx="3236773" cy="73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Clr>
                <a:schemeClr val="dk1"/>
              </a:buClr>
              <a:buSzPts val="1100"/>
              <a:buFont typeface="Montserrat"/>
              <a:buNone/>
            </a:pPr>
            <a:r>
              <a:rPr lang="vi-VN" sz="3600" b="1" kern="0">
                <a:solidFill>
                  <a:schemeClr val="accent2"/>
                </a:solidFill>
              </a:rPr>
              <a:t>0.95 : 0.05</a:t>
            </a:r>
          </a:p>
        </p:txBody>
      </p:sp>
      <p:sp>
        <p:nvSpPr>
          <p:cNvPr id="27" name="Google Shape;434;p46">
            <a:extLst>
              <a:ext uri="{FF2B5EF4-FFF2-40B4-BE49-F238E27FC236}">
                <a16:creationId xmlns:a16="http://schemas.microsoft.com/office/drawing/2014/main" id="{1EF12D95-D236-4840-B0E0-69089E797800}"/>
              </a:ext>
            </a:extLst>
          </p:cNvPr>
          <p:cNvSpPr txBox="1">
            <a:spLocks/>
          </p:cNvSpPr>
          <p:nvPr/>
        </p:nvSpPr>
        <p:spPr>
          <a:xfrm>
            <a:off x="1313667" y="4164367"/>
            <a:ext cx="1820400" cy="57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lgn="ctr">
              <a:spcAft>
                <a:spcPts val="2133"/>
              </a:spcAft>
              <a:buFont typeface="Montserrat"/>
              <a:buNone/>
            </a:pPr>
            <a:r>
              <a:rPr lang="vi-VN" b="1" kern="0">
                <a:solidFill>
                  <a:schemeClr val="lt1"/>
                </a:solidFill>
              </a:rPr>
              <a:t>E10</a:t>
            </a:r>
          </a:p>
        </p:txBody>
      </p:sp>
      <p:sp>
        <p:nvSpPr>
          <p:cNvPr id="28" name="Google Shape;434;p46">
            <a:extLst>
              <a:ext uri="{FF2B5EF4-FFF2-40B4-BE49-F238E27FC236}">
                <a16:creationId xmlns:a16="http://schemas.microsoft.com/office/drawing/2014/main" id="{D8C944A8-BF33-4623-A8D0-2D5417E1A1C5}"/>
              </a:ext>
            </a:extLst>
          </p:cNvPr>
          <p:cNvSpPr txBox="1">
            <a:spLocks/>
          </p:cNvSpPr>
          <p:nvPr/>
        </p:nvSpPr>
        <p:spPr>
          <a:xfrm>
            <a:off x="1313667" y="5327367"/>
            <a:ext cx="1820400" cy="57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lgn="ctr">
              <a:spcAft>
                <a:spcPts val="2133"/>
              </a:spcAft>
              <a:buFont typeface="Montserrat"/>
              <a:buNone/>
            </a:pPr>
            <a:r>
              <a:rPr lang="vi-VN" b="1" kern="0">
                <a:solidFill>
                  <a:schemeClr val="lt1"/>
                </a:solidFill>
              </a:rPr>
              <a:t>E15</a:t>
            </a:r>
          </a:p>
        </p:txBody>
      </p:sp>
      <p:sp>
        <p:nvSpPr>
          <p:cNvPr id="29" name="Google Shape;445;p46">
            <a:extLst>
              <a:ext uri="{FF2B5EF4-FFF2-40B4-BE49-F238E27FC236}">
                <a16:creationId xmlns:a16="http://schemas.microsoft.com/office/drawing/2014/main" id="{AEFBFA0C-4079-417E-849C-81F1782F4017}"/>
              </a:ext>
            </a:extLst>
          </p:cNvPr>
          <p:cNvSpPr txBox="1">
            <a:spLocks/>
          </p:cNvSpPr>
          <p:nvPr/>
        </p:nvSpPr>
        <p:spPr>
          <a:xfrm>
            <a:off x="6434827" y="5196277"/>
            <a:ext cx="3236773" cy="732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spcAft>
                <a:spcPts val="2133"/>
              </a:spcAft>
              <a:buClr>
                <a:schemeClr val="dk1"/>
              </a:buClr>
              <a:buSzPts val="1100"/>
              <a:buFont typeface="Montserrat"/>
              <a:buNone/>
            </a:pPr>
            <a:r>
              <a:rPr lang="vi-VN" sz="3600" b="1" kern="0">
                <a:solidFill>
                  <a:schemeClr val="accent2"/>
                </a:solidFill>
              </a:rPr>
              <a:t>0.9 : 0.1</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43" name="Google Shape;643;p61"/>
          <p:cNvSpPr txBox="1">
            <a:spLocks noGrp="1"/>
          </p:cNvSpPr>
          <p:nvPr>
            <p:ph type="title"/>
          </p:nvPr>
        </p:nvSpPr>
        <p:spPr>
          <a:xfrm>
            <a:off x="957067" y="510900"/>
            <a:ext cx="10277600" cy="862800"/>
          </a:xfrm>
          <a:prstGeom prst="rect">
            <a:avLst/>
          </a:prstGeom>
        </p:spPr>
        <p:txBody>
          <a:bodyPr spcFirstLastPara="1" wrap="square" lIns="121900" tIns="121900" rIns="121900" bIns="121900" anchor="t" anchorCtr="0">
            <a:noAutofit/>
          </a:bodyPr>
          <a:lstStyle/>
          <a:p>
            <a:r>
              <a:rPr lang="vi-VN"/>
              <a:t>Xăng - Ethanol</a:t>
            </a:r>
          </a:p>
        </p:txBody>
      </p:sp>
      <p:sp>
        <p:nvSpPr>
          <p:cNvPr id="21" name="Subtitle 20">
            <a:extLst>
              <a:ext uri="{FF2B5EF4-FFF2-40B4-BE49-F238E27FC236}">
                <a16:creationId xmlns:a16="http://schemas.microsoft.com/office/drawing/2014/main" id="{F837E18B-4E28-43DA-AA39-453EEC0761F9}"/>
              </a:ext>
            </a:extLst>
          </p:cNvPr>
          <p:cNvSpPr>
            <a:spLocks noGrp="1"/>
          </p:cNvSpPr>
          <p:nvPr>
            <p:ph type="subTitle" idx="6"/>
          </p:nvPr>
        </p:nvSpPr>
        <p:spPr>
          <a:xfrm>
            <a:off x="957067" y="1311616"/>
            <a:ext cx="5652077" cy="1211666"/>
          </a:xfrm>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Ethanol(C</a:t>
            </a:r>
            <a:r>
              <a:rPr kumimoji="0" lang="en-US" sz="1800" b="0" i="0" u="none" strike="noStrike" kern="1200" cap="none" spc="0" normalizeH="0" baseline="-25000" noProof="0">
                <a:ln>
                  <a:noFill/>
                </a:ln>
                <a:solidFill>
                  <a:prstClr val="black"/>
                </a:solidFill>
                <a:effectLst/>
                <a:uLnTx/>
                <a:uFillTx/>
                <a:latin typeface="Montserrat" panose="00000500000000000000" pitchFamily="50" charset="0"/>
                <a:ea typeface="Cambria Math" panose="02040503050406030204" pitchFamily="18" charset="0"/>
                <a:cs typeface="+mn-cs"/>
              </a:rPr>
              <a:t>2</a:t>
            </a: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H</a:t>
            </a:r>
            <a:r>
              <a:rPr kumimoji="0" lang="en-US" sz="1800" b="0" i="0" u="none" strike="noStrike" kern="1200" cap="none" spc="0" normalizeH="0" baseline="-25000" noProof="0">
                <a:ln>
                  <a:noFill/>
                </a:ln>
                <a:solidFill>
                  <a:prstClr val="black"/>
                </a:solidFill>
                <a:effectLst/>
                <a:uLnTx/>
                <a:uFillTx/>
                <a:latin typeface="Montserrat" panose="00000500000000000000" pitchFamily="50" charset="0"/>
                <a:ea typeface="Cambria Math" panose="02040503050406030204" pitchFamily="18" charset="0"/>
                <a:cs typeface="+mn-cs"/>
              </a:rPr>
              <a:t>5</a:t>
            </a: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OH) được biết đến như là rượu ethylic, alcohol ethylic, rượu ngũ cốc hay cồn, </a:t>
            </a:r>
            <a:r>
              <a:rPr kumimoji="0" lang="vi-VN"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thường được pha với xăng để làm nhiên liệu cho động cơ</a:t>
            </a: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a:t>
            </a:r>
          </a:p>
          <a:p>
            <a:endParaRPr lang="vi-VN"/>
          </a:p>
        </p:txBody>
      </p:sp>
      <p:graphicFrame>
        <p:nvGraphicFramePr>
          <p:cNvPr id="39" name="Table 38">
            <a:extLst>
              <a:ext uri="{FF2B5EF4-FFF2-40B4-BE49-F238E27FC236}">
                <a16:creationId xmlns:a16="http://schemas.microsoft.com/office/drawing/2014/main" id="{840DAD7D-3A06-48A5-8350-5A7E4A72C62B}"/>
              </a:ext>
            </a:extLst>
          </p:cNvPr>
          <p:cNvGraphicFramePr>
            <a:graphicFrameLocks noGrp="1"/>
          </p:cNvGraphicFramePr>
          <p:nvPr>
            <p:extLst>
              <p:ext uri="{D42A27DB-BD31-4B8C-83A1-F6EECF244321}">
                <p14:modId xmlns:p14="http://schemas.microsoft.com/office/powerpoint/2010/main" val="327080212"/>
              </p:ext>
            </p:extLst>
          </p:nvPr>
        </p:nvGraphicFramePr>
        <p:xfrm>
          <a:off x="2075727" y="2739723"/>
          <a:ext cx="6961835" cy="2585289"/>
        </p:xfrm>
        <a:graphic>
          <a:graphicData uri="http://schemas.openxmlformats.org/drawingml/2006/table">
            <a:tbl>
              <a:tblPr firstRow="1" firstCol="1" bandRow="1">
                <a:tableStyleId>{FABFCF23-3B69-468F-B69F-88F6DE6A72F2}</a:tableStyleId>
              </a:tblPr>
              <a:tblGrid>
                <a:gridCol w="2611433">
                  <a:extLst>
                    <a:ext uri="{9D8B030D-6E8A-4147-A177-3AD203B41FA5}">
                      <a16:colId xmlns:a16="http://schemas.microsoft.com/office/drawing/2014/main" val="3040659874"/>
                    </a:ext>
                  </a:extLst>
                </a:gridCol>
                <a:gridCol w="869484">
                  <a:extLst>
                    <a:ext uri="{9D8B030D-6E8A-4147-A177-3AD203B41FA5}">
                      <a16:colId xmlns:a16="http://schemas.microsoft.com/office/drawing/2014/main" val="3921746928"/>
                    </a:ext>
                  </a:extLst>
                </a:gridCol>
                <a:gridCol w="1740459">
                  <a:extLst>
                    <a:ext uri="{9D8B030D-6E8A-4147-A177-3AD203B41FA5}">
                      <a16:colId xmlns:a16="http://schemas.microsoft.com/office/drawing/2014/main" val="779727890"/>
                    </a:ext>
                  </a:extLst>
                </a:gridCol>
                <a:gridCol w="1740459">
                  <a:extLst>
                    <a:ext uri="{9D8B030D-6E8A-4147-A177-3AD203B41FA5}">
                      <a16:colId xmlns:a16="http://schemas.microsoft.com/office/drawing/2014/main" val="2316368144"/>
                    </a:ext>
                  </a:extLst>
                </a:gridCol>
              </a:tblGrid>
              <a:tr h="357024">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Đặc tính</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Đơn vị</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Ethanol</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Xăng</a:t>
                      </a:r>
                    </a:p>
                  </a:txBody>
                  <a:tcPr marL="68580" marR="68580" marT="0" marB="0"/>
                </a:tc>
                <a:extLst>
                  <a:ext uri="{0D108BD9-81ED-4DB2-BD59-A6C34878D82A}">
                    <a16:rowId xmlns:a16="http://schemas.microsoft.com/office/drawing/2014/main" val="3207212643"/>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Tỉ lệ không khí/nhiên liệu</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 </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9.0</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14.7</a:t>
                      </a:r>
                    </a:p>
                  </a:txBody>
                  <a:tcPr marL="68580" marR="68580" marT="0" marB="0"/>
                </a:tc>
                <a:extLst>
                  <a:ext uri="{0D108BD9-81ED-4DB2-BD59-A6C34878D82A}">
                    <a16:rowId xmlns:a16="http://schemas.microsoft.com/office/drawing/2014/main" val="2181947854"/>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Nhiệt độ sôi</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78</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35 - 210</a:t>
                      </a:r>
                    </a:p>
                  </a:txBody>
                  <a:tcPr marL="68580" marR="68580" marT="0" marB="0"/>
                </a:tc>
                <a:extLst>
                  <a:ext uri="{0D108BD9-81ED-4DB2-BD59-A6C34878D82A}">
                    <a16:rowId xmlns:a16="http://schemas.microsoft.com/office/drawing/2014/main" val="2808073296"/>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Nhiệt độ tự cháy</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392</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280 - 430</a:t>
                      </a:r>
                    </a:p>
                  </a:txBody>
                  <a:tcPr marL="68580" marR="68580" marT="0" marB="0"/>
                </a:tc>
                <a:extLst>
                  <a:ext uri="{0D108BD9-81ED-4DB2-BD59-A6C34878D82A}">
                    <a16:rowId xmlns:a16="http://schemas.microsoft.com/office/drawing/2014/main" val="2543744504"/>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Nhiệt</a:t>
                      </a:r>
                      <a:r>
                        <a:rPr lang="en-US" sz="1400" baseline="0">
                          <a:effectLst/>
                          <a:latin typeface="Cambria Math" panose="02040503050406030204" pitchFamily="18" charset="0"/>
                          <a:ea typeface="Cambria Math" panose="02040503050406030204" pitchFamily="18" charset="0"/>
                        </a:rPr>
                        <a:t> hóa hơi</a:t>
                      </a:r>
                      <a:endParaRPr lang="en-US" sz="1400">
                        <a:effectLst/>
                        <a:latin typeface="Cambria Math" panose="02040503050406030204" pitchFamily="18" charset="0"/>
                        <a:ea typeface="Cambria Math" panose="02040503050406030204" pitchFamily="18" charset="0"/>
                      </a:endParaRP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kJ/kg</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840</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270</a:t>
                      </a:r>
                    </a:p>
                  </a:txBody>
                  <a:tcPr marL="68580" marR="68580" marT="0" marB="0"/>
                </a:tc>
                <a:extLst>
                  <a:ext uri="{0D108BD9-81ED-4DB2-BD59-A6C34878D82A}">
                    <a16:rowId xmlns:a16="http://schemas.microsoft.com/office/drawing/2014/main" val="4123480551"/>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Nhiệt trị thấp</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MJ/kg</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27</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44</a:t>
                      </a:r>
                    </a:p>
                  </a:txBody>
                  <a:tcPr marL="68580" marR="68580" marT="0" marB="0"/>
                </a:tc>
                <a:extLst>
                  <a:ext uri="{0D108BD9-81ED-4DB2-BD59-A6C34878D82A}">
                    <a16:rowId xmlns:a16="http://schemas.microsoft.com/office/drawing/2014/main" val="2164660696"/>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Tỷ trọng</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 </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0.792</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0.72 - 0.78</a:t>
                      </a:r>
                    </a:p>
                  </a:txBody>
                  <a:tcPr marL="68580" marR="68580" marT="0" marB="0"/>
                </a:tc>
                <a:extLst>
                  <a:ext uri="{0D108BD9-81ED-4DB2-BD59-A6C34878D82A}">
                    <a16:rowId xmlns:a16="http://schemas.microsoft.com/office/drawing/2014/main" val="2500026760"/>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Độ tan trong nước</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100</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&lt; 0.01</a:t>
                      </a:r>
                    </a:p>
                  </a:txBody>
                  <a:tcPr marL="68580" marR="68580" marT="0" marB="0"/>
                </a:tc>
                <a:extLst>
                  <a:ext uri="{0D108BD9-81ED-4DB2-BD59-A6C34878D82A}">
                    <a16:rowId xmlns:a16="http://schemas.microsoft.com/office/drawing/2014/main" val="1039639192"/>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Hàm lượng nguyên tố Oxi</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34.7</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&lt; 2.7</a:t>
                      </a:r>
                    </a:p>
                  </a:txBody>
                  <a:tcPr marL="68580" marR="68580" marT="0" marB="0"/>
                </a:tc>
                <a:extLst>
                  <a:ext uri="{0D108BD9-81ED-4DB2-BD59-A6C34878D82A}">
                    <a16:rowId xmlns:a16="http://schemas.microsoft.com/office/drawing/2014/main" val="2234884256"/>
                  </a:ext>
                </a:extLst>
              </a:tr>
              <a:tr h="247585">
                <a:tc>
                  <a:txBody>
                    <a:bodyPr/>
                    <a:lstStyle/>
                    <a:p>
                      <a:pPr marL="0" marR="0" algn="just">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Chỉ số Octan</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RON</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106 -130</a:t>
                      </a:r>
                    </a:p>
                  </a:txBody>
                  <a:tcPr marL="68580" marR="68580" marT="0" marB="0"/>
                </a:tc>
                <a:tc>
                  <a:txBody>
                    <a:bodyPr/>
                    <a:lstStyle/>
                    <a:p>
                      <a:pPr marL="0" marR="0" algn="ctr">
                        <a:lnSpc>
                          <a:spcPct val="115000"/>
                        </a:lnSpc>
                        <a:spcBef>
                          <a:spcPts val="0"/>
                        </a:spcBef>
                        <a:spcAft>
                          <a:spcPts val="0"/>
                        </a:spcAft>
                      </a:pPr>
                      <a:r>
                        <a:rPr lang="en-US" sz="1400">
                          <a:effectLst/>
                          <a:latin typeface="Cambria Math" panose="02040503050406030204" pitchFamily="18" charset="0"/>
                          <a:ea typeface="Cambria Math" panose="02040503050406030204" pitchFamily="18" charset="0"/>
                        </a:rPr>
                        <a:t>92 - 95</a:t>
                      </a:r>
                    </a:p>
                  </a:txBody>
                  <a:tcPr marL="68580" marR="68580" marT="0" marB="0"/>
                </a:tc>
                <a:extLst>
                  <a:ext uri="{0D108BD9-81ED-4DB2-BD59-A6C34878D82A}">
                    <a16:rowId xmlns:a16="http://schemas.microsoft.com/office/drawing/2014/main" val="3812441718"/>
                  </a:ext>
                </a:extLst>
              </a:tr>
            </a:tbl>
          </a:graphicData>
        </a:graphic>
      </p:graphicFrame>
      <p:sp>
        <p:nvSpPr>
          <p:cNvPr id="40" name="Subtitle 20">
            <a:extLst>
              <a:ext uri="{FF2B5EF4-FFF2-40B4-BE49-F238E27FC236}">
                <a16:creationId xmlns:a16="http://schemas.microsoft.com/office/drawing/2014/main" id="{B614DFD9-7F67-47A9-8602-E47B0DE6CA99}"/>
              </a:ext>
            </a:extLst>
          </p:cNvPr>
          <p:cNvSpPr txBox="1">
            <a:spLocks/>
          </p:cNvSpPr>
          <p:nvPr/>
        </p:nvSpPr>
        <p:spPr>
          <a:xfrm>
            <a:off x="682906" y="5421222"/>
            <a:ext cx="9491241" cy="15182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867"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2133"/>
              </a:spcBef>
              <a:spcAft>
                <a:spcPts val="0"/>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2133"/>
              </a:spcBef>
              <a:spcAft>
                <a:spcPts val="2133"/>
              </a:spcAft>
              <a:buClr>
                <a:schemeClr val="dk2"/>
              </a:buClr>
              <a:buSzPts val="1400"/>
              <a:buFont typeface="Montserrat"/>
              <a:buNone/>
              <a:defRPr sz="1867" b="0" i="0" u="none" strike="noStrike" cap="none">
                <a:solidFill>
                  <a:schemeClr val="dk1"/>
                </a:solidFill>
                <a:latin typeface="Montserrat"/>
                <a:ea typeface="Montserrat"/>
                <a:cs typeface="Montserrat"/>
                <a:sym typeface="Montserrat"/>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Xăng sinh học</a:t>
            </a:r>
            <a:r>
              <a:rPr kumimoji="0" lang="vi-VN"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 </a:t>
            </a: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(gasohol hoặc biogasoline) được tạo ra bằng cách phối trộn cồn sinh học ethanol khan (anhydrous ethanol) với xăng </a:t>
            </a:r>
            <a:r>
              <a:rPr kumimoji="0" lang="vi-VN"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truyền thống </a:t>
            </a:r>
            <a:r>
              <a:rPr kumimoji="0" lang="en-US" sz="1800" b="0" i="0" u="none" strike="noStrike" kern="1200" cap="none" spc="0" normalizeH="0" baseline="0" noProof="0">
                <a:ln>
                  <a:noFill/>
                </a:ln>
                <a:solidFill>
                  <a:prstClr val="black"/>
                </a:solidFill>
                <a:effectLst/>
                <a:uLnTx/>
                <a:uFillTx/>
                <a:latin typeface="Montserrat" panose="00000500000000000000" pitchFamily="50" charset="0"/>
                <a:ea typeface="Cambria Math" panose="02040503050406030204" pitchFamily="18" charset="0"/>
                <a:cs typeface="+mn-cs"/>
              </a:rPr>
              <a:t>theo một tỉ lệ nhất định.</a:t>
            </a:r>
          </a:p>
        </p:txBody>
      </p:sp>
      <p:pic>
        <p:nvPicPr>
          <p:cNvPr id="41" name="Picture 40">
            <a:extLst>
              <a:ext uri="{FF2B5EF4-FFF2-40B4-BE49-F238E27FC236}">
                <a16:creationId xmlns:a16="http://schemas.microsoft.com/office/drawing/2014/main" id="{209DB0C1-5113-40E8-8415-BA0253782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144" y="-66042"/>
            <a:ext cx="3449030" cy="230900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sharpenSoften amount="-27000"/>
                    </a14:imgEffect>
                    <a14:imgEffect>
                      <a14:colorTemperature colorTemp="3527"/>
                    </a14:imgEffect>
                    <a14:imgEffect>
                      <a14:saturation sat="0"/>
                    </a14:imgEffect>
                    <a14:imgEffect>
                      <a14:brightnessContrast bright="11000"/>
                    </a14:imgEffect>
                  </a14:imgLayer>
                </a14:imgProps>
              </a:ext>
            </a:extLst>
          </a:blip>
          <a:srcRect/>
          <a:stretch>
            <a:fillRect t="-3000" b="-3000"/>
          </a:stretch>
        </a:blipFill>
        <a:effectLst/>
      </p:bgPr>
    </p:bg>
    <p:spTree>
      <p:nvGrpSpPr>
        <p:cNvPr id="1" name="Shape 476"/>
        <p:cNvGrpSpPr/>
        <p:nvPr/>
      </p:nvGrpSpPr>
      <p:grpSpPr>
        <a:xfrm>
          <a:off x="0" y="0"/>
          <a:ext cx="0" cy="0"/>
          <a:chOff x="0" y="0"/>
          <a:chExt cx="0" cy="0"/>
        </a:xfrm>
      </p:grpSpPr>
      <p:sp>
        <p:nvSpPr>
          <p:cNvPr id="478" name="Google Shape;478;p50"/>
          <p:cNvSpPr/>
          <p:nvPr/>
        </p:nvSpPr>
        <p:spPr>
          <a:xfrm>
            <a:off x="0" y="5064400"/>
            <a:ext cx="1621600" cy="1793600"/>
          </a:xfrm>
          <a:prstGeom prst="rect">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9" name="Google Shape;479;p50"/>
          <p:cNvSpPr/>
          <p:nvPr/>
        </p:nvSpPr>
        <p:spPr>
          <a:xfrm>
            <a:off x="1621600" y="3270800"/>
            <a:ext cx="1621600" cy="1793600"/>
          </a:xfrm>
          <a:prstGeom prst="rect">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 name="TextBox 14">
            <a:extLst>
              <a:ext uri="{FF2B5EF4-FFF2-40B4-BE49-F238E27FC236}">
                <a16:creationId xmlns:a16="http://schemas.microsoft.com/office/drawing/2014/main" id="{6FE34799-E627-468D-9FDF-86BBA083ED60}"/>
              </a:ext>
            </a:extLst>
          </p:cNvPr>
          <p:cNvSpPr txBox="1"/>
          <p:nvPr/>
        </p:nvSpPr>
        <p:spPr>
          <a:xfrm>
            <a:off x="7146163" y="3991800"/>
            <a:ext cx="609600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7200"/>
              <a:buFont typeface="Montserrat"/>
              <a:buNone/>
              <a:tabLst/>
              <a:defRPr/>
            </a:pPr>
            <a:r>
              <a:rPr kumimoji="0" lang="en" sz="9600" b="1" i="0" u="none" strike="noStrike" kern="0" cap="none" spc="0" normalizeH="0" baseline="0" noProof="0">
                <a:ln>
                  <a:noFill/>
                </a:ln>
                <a:solidFill>
                  <a:srgbClr val="4A8CFF"/>
                </a:solidFill>
                <a:effectLst/>
                <a:uLnTx/>
                <a:uFillTx/>
                <a:latin typeface="Montserrat"/>
                <a:sym typeface="Montserrat"/>
              </a:rPr>
              <a:t>0</a:t>
            </a:r>
            <a:r>
              <a:rPr kumimoji="0" lang="vi-VN" sz="9600" b="1" i="0" u="none" strike="noStrike" kern="0" cap="none" spc="0" normalizeH="0" baseline="0" noProof="0">
                <a:ln>
                  <a:noFill/>
                </a:ln>
                <a:solidFill>
                  <a:srgbClr val="4A8CFF"/>
                </a:solidFill>
                <a:effectLst/>
                <a:uLnTx/>
                <a:uFillTx/>
                <a:latin typeface="Montserrat"/>
                <a:sym typeface="Montserrat"/>
              </a:rPr>
              <a:t>3</a:t>
            </a:r>
            <a:endParaRPr kumimoji="0" lang="en" sz="9600" b="1" i="0" u="none" strike="noStrike" kern="0" cap="none" spc="0" normalizeH="0" baseline="0" noProof="0">
              <a:ln>
                <a:noFill/>
              </a:ln>
              <a:solidFill>
                <a:srgbClr val="4A8CFF"/>
              </a:solidFill>
              <a:effectLst/>
              <a:uLnTx/>
              <a:uFillTx/>
              <a:latin typeface="Montserrat"/>
              <a:sym typeface="Montserrat"/>
            </a:endParaRPr>
          </a:p>
        </p:txBody>
      </p:sp>
      <p:sp>
        <p:nvSpPr>
          <p:cNvPr id="19" name="TextBox 18">
            <a:extLst>
              <a:ext uri="{FF2B5EF4-FFF2-40B4-BE49-F238E27FC236}">
                <a16:creationId xmlns:a16="http://schemas.microsoft.com/office/drawing/2014/main" id="{91AF9951-EC6B-4127-8556-B6F6C0680F17}"/>
              </a:ext>
            </a:extLst>
          </p:cNvPr>
          <p:cNvSpPr txBox="1"/>
          <p:nvPr/>
        </p:nvSpPr>
        <p:spPr>
          <a:xfrm>
            <a:off x="7269988" y="5342385"/>
            <a:ext cx="8105774" cy="1057212"/>
          </a:xfrm>
          <a:prstGeom prst="rect">
            <a:avLst/>
          </a:prstGeom>
          <a:noFill/>
        </p:spPr>
        <p:txBody>
          <a:bodyPr wrap="square">
            <a:spAutoFit/>
          </a:bodyPr>
          <a:lstStyle/>
          <a:p>
            <a:r>
              <a:rPr lang="vi-VN" sz="6270" b="1" kern="0">
                <a:solidFill>
                  <a:srgbClr val="003BA3"/>
                </a:solidFill>
                <a:effectLst>
                  <a:outerShdw blurRad="38100" dist="38100" dir="2700000" algn="tl">
                    <a:srgbClr val="000000">
                      <a:alpha val="43137"/>
                    </a:srgbClr>
                  </a:outerShdw>
                </a:effectLst>
                <a:latin typeface="Montserrat"/>
                <a:sym typeface="Montserrat"/>
              </a:rPr>
              <a:t>Mô phỏng</a:t>
            </a:r>
            <a:endParaRPr lang="vi-VN" sz="6270">
              <a:effectLst>
                <a:outerShdw blurRad="38100" dist="38100" dir="2700000" algn="tl">
                  <a:srgbClr val="000000">
                    <a:alpha val="43137"/>
                  </a:srgbClr>
                </a:outerShdw>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4"/>
          <p:cNvSpPr txBox="1">
            <a:spLocks noGrp="1"/>
          </p:cNvSpPr>
          <p:nvPr>
            <p:ph type="title"/>
          </p:nvPr>
        </p:nvSpPr>
        <p:spPr>
          <a:xfrm>
            <a:off x="791187" y="428898"/>
            <a:ext cx="10277600" cy="987200"/>
          </a:xfrm>
          <a:prstGeom prst="rect">
            <a:avLst/>
          </a:prstGeom>
        </p:spPr>
        <p:txBody>
          <a:bodyPr spcFirstLastPara="1" wrap="square" lIns="121900" tIns="121900" rIns="121900" bIns="121900" anchor="t" anchorCtr="0">
            <a:noAutofit/>
          </a:bodyPr>
          <a:lstStyle/>
          <a:p>
            <a:r>
              <a:rPr lang="vi-VN"/>
              <a:t>Phần mềm AVL Boost</a:t>
            </a:r>
            <a:endParaRPr/>
          </a:p>
        </p:txBody>
      </p:sp>
      <p:pic>
        <p:nvPicPr>
          <p:cNvPr id="4" name="Picture 3">
            <a:extLst>
              <a:ext uri="{FF2B5EF4-FFF2-40B4-BE49-F238E27FC236}">
                <a16:creationId xmlns:a16="http://schemas.microsoft.com/office/drawing/2014/main" id="{B059616F-B055-4B9D-AB2C-1CD6036AEA54}"/>
              </a:ext>
            </a:extLst>
          </p:cNvPr>
          <p:cNvPicPr>
            <a:picLocks noChangeAspect="1"/>
          </p:cNvPicPr>
          <p:nvPr/>
        </p:nvPicPr>
        <p:blipFill>
          <a:blip r:embed="rId3"/>
          <a:stretch>
            <a:fillRect/>
          </a:stretch>
        </p:blipFill>
        <p:spPr>
          <a:xfrm>
            <a:off x="957067" y="2627790"/>
            <a:ext cx="5401488" cy="2308194"/>
          </a:xfrm>
          <a:prstGeom prst="rect">
            <a:avLst/>
          </a:prstGeom>
        </p:spPr>
      </p:pic>
      <p:pic>
        <p:nvPicPr>
          <p:cNvPr id="6" name="Picture 5">
            <a:extLst>
              <a:ext uri="{FF2B5EF4-FFF2-40B4-BE49-F238E27FC236}">
                <a16:creationId xmlns:a16="http://schemas.microsoft.com/office/drawing/2014/main" id="{05E32DEC-A36B-45A4-82D0-45D869BDF153}"/>
              </a:ext>
            </a:extLst>
          </p:cNvPr>
          <p:cNvPicPr>
            <a:picLocks noChangeAspect="1"/>
          </p:cNvPicPr>
          <p:nvPr/>
        </p:nvPicPr>
        <p:blipFill>
          <a:blip r:embed="rId4"/>
          <a:stretch>
            <a:fillRect/>
          </a:stretch>
        </p:blipFill>
        <p:spPr>
          <a:xfrm>
            <a:off x="7490940" y="2627791"/>
            <a:ext cx="1990411" cy="2308194"/>
          </a:xfrm>
          <a:prstGeom prst="rect">
            <a:avLst/>
          </a:prstGeom>
        </p:spPr>
      </p:pic>
      <p:pic>
        <p:nvPicPr>
          <p:cNvPr id="9" name="Google Shape;108;p2">
            <a:extLst>
              <a:ext uri="{FF2B5EF4-FFF2-40B4-BE49-F238E27FC236}">
                <a16:creationId xmlns:a16="http://schemas.microsoft.com/office/drawing/2014/main" id="{4B6A70C5-9020-4147-A637-C12B9F5C34A5}"/>
              </a:ext>
            </a:extLst>
          </p:cNvPr>
          <p:cNvPicPr preferRelativeResize="0"/>
          <p:nvPr/>
        </p:nvPicPr>
        <p:blipFill rotWithShape="1">
          <a:blip r:embed="rId5">
            <a:alphaModFix/>
          </a:blip>
          <a:srcRect/>
          <a:stretch/>
        </p:blipFill>
        <p:spPr>
          <a:xfrm>
            <a:off x="791187" y="1498100"/>
            <a:ext cx="3069415" cy="2385234"/>
          </a:xfrm>
          <a:prstGeom prst="rect">
            <a:avLst/>
          </a:prstGeom>
          <a:noFill/>
          <a:ln>
            <a:noFill/>
          </a:ln>
        </p:spPr>
      </p:pic>
      <p:sp>
        <p:nvSpPr>
          <p:cNvPr id="10" name="Curved Right Arrow 10">
            <a:extLst>
              <a:ext uri="{FF2B5EF4-FFF2-40B4-BE49-F238E27FC236}">
                <a16:creationId xmlns:a16="http://schemas.microsoft.com/office/drawing/2014/main" id="{D2CA7FBE-96B6-4FFD-9584-75CECF3C37E1}"/>
              </a:ext>
            </a:extLst>
          </p:cNvPr>
          <p:cNvSpPr/>
          <p:nvPr/>
        </p:nvSpPr>
        <p:spPr>
          <a:xfrm>
            <a:off x="420298" y="3414965"/>
            <a:ext cx="582857" cy="1485900"/>
          </a:xfrm>
          <a:prstGeom prst="curved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48BFD86E-F8A5-48F1-84DF-6A26B9CD5E24}"/>
              </a:ext>
            </a:extLst>
          </p:cNvPr>
          <p:cNvGrpSpPr/>
          <p:nvPr/>
        </p:nvGrpSpPr>
        <p:grpSpPr>
          <a:xfrm>
            <a:off x="1050267" y="4047338"/>
            <a:ext cx="2923740" cy="2011854"/>
            <a:chOff x="1822625" y="3832686"/>
            <a:chExt cx="2923740" cy="2011854"/>
          </a:xfrm>
        </p:grpSpPr>
        <p:pic>
          <p:nvPicPr>
            <p:cNvPr id="12" name="Google Shape;145;p5">
              <a:extLst>
                <a:ext uri="{FF2B5EF4-FFF2-40B4-BE49-F238E27FC236}">
                  <a16:creationId xmlns:a16="http://schemas.microsoft.com/office/drawing/2014/main" id="{99EBE8FD-F80F-4AC9-87BE-1BB398141520}"/>
                </a:ext>
              </a:extLst>
            </p:cNvPr>
            <p:cNvPicPr preferRelativeResize="0"/>
            <p:nvPr/>
          </p:nvPicPr>
          <p:blipFill rotWithShape="1">
            <a:blip r:embed="rId6">
              <a:alphaModFix/>
            </a:blip>
            <a:srcRect/>
            <a:stretch/>
          </p:blipFill>
          <p:spPr>
            <a:xfrm>
              <a:off x="1822625" y="3832686"/>
              <a:ext cx="2536015" cy="2011854"/>
            </a:xfrm>
            <a:prstGeom prst="rect">
              <a:avLst/>
            </a:prstGeom>
            <a:noFill/>
            <a:ln>
              <a:noFill/>
            </a:ln>
          </p:spPr>
        </p:pic>
        <p:sp>
          <p:nvSpPr>
            <p:cNvPr id="13" name="Right Arrow 11">
              <a:extLst>
                <a:ext uri="{FF2B5EF4-FFF2-40B4-BE49-F238E27FC236}">
                  <a16:creationId xmlns:a16="http://schemas.microsoft.com/office/drawing/2014/main" id="{A022AE17-A7C3-4086-BD78-35FD18233DAB}"/>
                </a:ext>
              </a:extLst>
            </p:cNvPr>
            <p:cNvSpPr/>
            <p:nvPr/>
          </p:nvSpPr>
          <p:spPr>
            <a:xfrm>
              <a:off x="3725285" y="4556760"/>
              <a:ext cx="1021080" cy="40386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4BD5D373-E5AA-4EAF-A09A-A20946E10863}"/>
              </a:ext>
            </a:extLst>
          </p:cNvPr>
          <p:cNvGrpSpPr/>
          <p:nvPr/>
        </p:nvGrpSpPr>
        <p:grpSpPr>
          <a:xfrm>
            <a:off x="4163610" y="1504582"/>
            <a:ext cx="6524710" cy="4554610"/>
            <a:chOff x="4935968" y="1289930"/>
            <a:chExt cx="6524710" cy="4554610"/>
          </a:xfrm>
        </p:grpSpPr>
        <p:sp>
          <p:nvSpPr>
            <p:cNvPr id="15" name="TextBox 14">
              <a:extLst>
                <a:ext uri="{FF2B5EF4-FFF2-40B4-BE49-F238E27FC236}">
                  <a16:creationId xmlns:a16="http://schemas.microsoft.com/office/drawing/2014/main" id="{B55E9F63-DF1E-4E90-A2DA-89FE25BA7C4E}"/>
                </a:ext>
              </a:extLst>
            </p:cNvPr>
            <p:cNvSpPr txBox="1"/>
            <p:nvPr/>
          </p:nvSpPr>
          <p:spPr>
            <a:xfrm>
              <a:off x="5318874" y="1289930"/>
              <a:ext cx="6141804" cy="400110"/>
            </a:xfrm>
            <a:prstGeom prst="rect">
              <a:avLst/>
            </a:prstGeom>
            <a:noFill/>
          </p:spPr>
          <p:txBody>
            <a:bodyPr wrap="square" rtlCol="0">
              <a:spAutoFit/>
            </a:bodyPr>
            <a:lstStyle/>
            <a:p>
              <a:r>
                <a:rPr lang="en-US" sz="2000">
                  <a:latin typeface="Montserrat" panose="00000500000000000000" pitchFamily="50" charset="0"/>
                  <a:ea typeface="Cambria Math" panose="02040503050406030204" pitchFamily="18" charset="0"/>
                </a:rPr>
                <a:t>Giao diện làm việc chính của AVL Boost</a:t>
              </a:r>
            </a:p>
          </p:txBody>
        </p:sp>
        <p:pic>
          <p:nvPicPr>
            <p:cNvPr id="16" name="Google Shape;153;p6">
              <a:extLst>
                <a:ext uri="{FF2B5EF4-FFF2-40B4-BE49-F238E27FC236}">
                  <a16:creationId xmlns:a16="http://schemas.microsoft.com/office/drawing/2014/main" id="{2863C20C-2F1E-4FF5-B2C1-18FF5F71F267}"/>
                </a:ext>
              </a:extLst>
            </p:cNvPr>
            <p:cNvPicPr preferRelativeResize="0"/>
            <p:nvPr/>
          </p:nvPicPr>
          <p:blipFill rotWithShape="1">
            <a:blip r:embed="rId7">
              <a:alphaModFix/>
            </a:blip>
            <a:srcRect/>
            <a:stretch/>
          </p:blipFill>
          <p:spPr>
            <a:xfrm>
              <a:off x="4935968" y="1850440"/>
              <a:ext cx="5848350" cy="39941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0" presetClass="entr" presetSubtype="0" fill="hold" grpId="1"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957067" y="519778"/>
            <a:ext cx="10277600" cy="763600"/>
          </a:xfrm>
          <a:prstGeom prst="rect">
            <a:avLst/>
          </a:prstGeom>
        </p:spPr>
        <p:txBody>
          <a:bodyPr spcFirstLastPara="1" wrap="square" lIns="121900" tIns="121900" rIns="121900" bIns="121900" anchor="t" anchorCtr="0">
            <a:noAutofit/>
          </a:bodyPr>
          <a:lstStyle/>
          <a:p>
            <a:r>
              <a:rPr lang="en"/>
              <a:t>NỘI DUNG</a:t>
            </a:r>
            <a:endParaRPr/>
          </a:p>
        </p:txBody>
      </p:sp>
      <p:sp>
        <p:nvSpPr>
          <p:cNvPr id="198" name="Google Shape;198;p32"/>
          <p:cNvSpPr txBox="1">
            <a:spLocks noGrp="1"/>
          </p:cNvSpPr>
          <p:nvPr>
            <p:ph type="ctrTitle" idx="2"/>
          </p:nvPr>
        </p:nvSpPr>
        <p:spPr>
          <a:xfrm>
            <a:off x="3080467" y="1929084"/>
            <a:ext cx="2867200" cy="512000"/>
          </a:xfrm>
          <a:prstGeom prst="rect">
            <a:avLst/>
          </a:prstGeom>
        </p:spPr>
        <p:txBody>
          <a:bodyPr spcFirstLastPara="1" wrap="square" lIns="121900" tIns="121900" rIns="121900" bIns="121900" anchor="t" anchorCtr="0">
            <a:noAutofit/>
          </a:bodyPr>
          <a:lstStyle/>
          <a:p>
            <a:r>
              <a:rPr lang="en"/>
              <a:t>Tổng quan</a:t>
            </a:r>
            <a:endParaRPr/>
          </a:p>
        </p:txBody>
      </p:sp>
      <p:sp>
        <p:nvSpPr>
          <p:cNvPr id="199" name="Google Shape;199;p32"/>
          <p:cNvSpPr txBox="1">
            <a:spLocks noGrp="1"/>
          </p:cNvSpPr>
          <p:nvPr>
            <p:ph type="title" idx="3"/>
          </p:nvPr>
        </p:nvSpPr>
        <p:spPr>
          <a:xfrm>
            <a:off x="957067" y="2028033"/>
            <a:ext cx="1991200" cy="1255600"/>
          </a:xfrm>
          <a:prstGeom prst="rect">
            <a:avLst/>
          </a:prstGeom>
        </p:spPr>
        <p:txBody>
          <a:bodyPr spcFirstLastPara="1" wrap="square" lIns="121900" tIns="121900" rIns="121900" bIns="121900" anchor="ctr" anchorCtr="0">
            <a:noAutofit/>
          </a:bodyPr>
          <a:lstStyle/>
          <a:p>
            <a:r>
              <a:rPr lang="en"/>
              <a:t>01</a:t>
            </a:r>
            <a:endParaRPr/>
          </a:p>
        </p:txBody>
      </p:sp>
      <p:sp>
        <p:nvSpPr>
          <p:cNvPr id="200" name="Google Shape;200;p32"/>
          <p:cNvSpPr txBox="1">
            <a:spLocks noGrp="1"/>
          </p:cNvSpPr>
          <p:nvPr>
            <p:ph type="subTitle" idx="1"/>
          </p:nvPr>
        </p:nvSpPr>
        <p:spPr>
          <a:xfrm>
            <a:off x="3080467" y="2478500"/>
            <a:ext cx="2867200" cy="1023600"/>
          </a:xfrm>
          <a:prstGeom prst="rect">
            <a:avLst/>
          </a:prstGeom>
        </p:spPr>
        <p:txBody>
          <a:bodyPr spcFirstLastPara="1" wrap="square" lIns="121900" tIns="121900" rIns="121900" bIns="121900" anchor="t" anchorCtr="0">
            <a:noAutofit/>
          </a:bodyPr>
          <a:lstStyle/>
          <a:p>
            <a:pPr marL="0" indent="0">
              <a:buClr>
                <a:schemeClr val="dk1"/>
              </a:buClr>
              <a:buSzPts val="1100"/>
            </a:pPr>
            <a:r>
              <a:rPr lang="en"/>
              <a:t>Lí do chọn đề tài, tính cấp thiết, mục tiêu và nhiệm vụ nghiên cứu</a:t>
            </a:r>
            <a:endParaRPr/>
          </a:p>
        </p:txBody>
      </p:sp>
      <p:sp>
        <p:nvSpPr>
          <p:cNvPr id="201" name="Google Shape;201;p32"/>
          <p:cNvSpPr txBox="1">
            <a:spLocks noGrp="1"/>
          </p:cNvSpPr>
          <p:nvPr>
            <p:ph type="ctrTitle" idx="4"/>
          </p:nvPr>
        </p:nvSpPr>
        <p:spPr>
          <a:xfrm>
            <a:off x="8367733" y="1671627"/>
            <a:ext cx="2866934" cy="512000"/>
          </a:xfrm>
          <a:prstGeom prst="rect">
            <a:avLst/>
          </a:prstGeom>
        </p:spPr>
        <p:txBody>
          <a:bodyPr spcFirstLastPara="1" wrap="square" lIns="121900" tIns="121900" rIns="121900" bIns="121900" anchor="t" anchorCtr="0">
            <a:noAutofit/>
          </a:bodyPr>
          <a:lstStyle/>
          <a:p>
            <a:r>
              <a:rPr lang="en"/>
              <a:t>Phương án giảm phát thải</a:t>
            </a:r>
            <a:endParaRPr/>
          </a:p>
        </p:txBody>
      </p:sp>
      <p:sp>
        <p:nvSpPr>
          <p:cNvPr id="202" name="Google Shape;202;p32"/>
          <p:cNvSpPr txBox="1">
            <a:spLocks noGrp="1"/>
          </p:cNvSpPr>
          <p:nvPr>
            <p:ph type="title" idx="5"/>
          </p:nvPr>
        </p:nvSpPr>
        <p:spPr>
          <a:xfrm>
            <a:off x="6248533" y="2028033"/>
            <a:ext cx="1991200" cy="1255600"/>
          </a:xfrm>
          <a:prstGeom prst="rect">
            <a:avLst/>
          </a:prstGeom>
        </p:spPr>
        <p:txBody>
          <a:bodyPr spcFirstLastPara="1" wrap="square" lIns="121900" tIns="121900" rIns="121900" bIns="121900" anchor="ctr" anchorCtr="0">
            <a:noAutofit/>
          </a:bodyPr>
          <a:lstStyle/>
          <a:p>
            <a:r>
              <a:rPr lang="en"/>
              <a:t>02</a:t>
            </a:r>
            <a:endParaRPr/>
          </a:p>
        </p:txBody>
      </p:sp>
      <p:sp>
        <p:nvSpPr>
          <p:cNvPr id="203" name="Google Shape;203;p32"/>
          <p:cNvSpPr txBox="1">
            <a:spLocks noGrp="1"/>
          </p:cNvSpPr>
          <p:nvPr>
            <p:ph type="subTitle" idx="6"/>
          </p:nvPr>
        </p:nvSpPr>
        <p:spPr>
          <a:xfrm>
            <a:off x="8367733" y="2478504"/>
            <a:ext cx="3048950" cy="1023600"/>
          </a:xfrm>
          <a:prstGeom prst="rect">
            <a:avLst/>
          </a:prstGeom>
        </p:spPr>
        <p:txBody>
          <a:bodyPr spcFirstLastPara="1" wrap="square" lIns="121900" tIns="121900" rIns="121900" bIns="121900" anchor="t" anchorCtr="0">
            <a:noAutofit/>
          </a:bodyPr>
          <a:lstStyle/>
          <a:p>
            <a:pPr marL="0" indent="0" algn="just"/>
            <a:r>
              <a:rPr lang="en-US"/>
              <a:t>Các loại nhiên liệu khai thế giảm khí thải: LPG, CNG, Ethanol</a:t>
            </a:r>
          </a:p>
          <a:p>
            <a:pPr marL="0" indent="0" algn="just"/>
            <a:endParaRPr/>
          </a:p>
        </p:txBody>
      </p:sp>
      <p:sp>
        <p:nvSpPr>
          <p:cNvPr id="204" name="Google Shape;204;p32"/>
          <p:cNvSpPr txBox="1">
            <a:spLocks noGrp="1"/>
          </p:cNvSpPr>
          <p:nvPr>
            <p:ph type="ctrTitle" idx="7"/>
          </p:nvPr>
        </p:nvSpPr>
        <p:spPr>
          <a:xfrm>
            <a:off x="3080467" y="3825036"/>
            <a:ext cx="2867200" cy="512000"/>
          </a:xfrm>
          <a:prstGeom prst="rect">
            <a:avLst/>
          </a:prstGeom>
        </p:spPr>
        <p:txBody>
          <a:bodyPr spcFirstLastPara="1" wrap="square" lIns="121900" tIns="121900" rIns="121900" bIns="121900" anchor="t" anchorCtr="0">
            <a:noAutofit/>
          </a:bodyPr>
          <a:lstStyle/>
          <a:p>
            <a:r>
              <a:rPr lang="en"/>
              <a:t>Mô phỏng </a:t>
            </a:r>
            <a:endParaRPr/>
          </a:p>
        </p:txBody>
      </p:sp>
      <p:sp>
        <p:nvSpPr>
          <p:cNvPr id="205" name="Google Shape;205;p32"/>
          <p:cNvSpPr txBox="1">
            <a:spLocks noGrp="1"/>
          </p:cNvSpPr>
          <p:nvPr>
            <p:ph type="title" idx="8"/>
          </p:nvPr>
        </p:nvSpPr>
        <p:spPr>
          <a:xfrm>
            <a:off x="957067" y="3947267"/>
            <a:ext cx="1991200" cy="1255600"/>
          </a:xfrm>
          <a:prstGeom prst="rect">
            <a:avLst/>
          </a:prstGeom>
        </p:spPr>
        <p:txBody>
          <a:bodyPr spcFirstLastPara="1" wrap="square" lIns="121900" tIns="121900" rIns="121900" bIns="121900" anchor="ctr" anchorCtr="0">
            <a:noAutofit/>
          </a:bodyPr>
          <a:lstStyle/>
          <a:p>
            <a:r>
              <a:rPr lang="en"/>
              <a:t>03</a:t>
            </a:r>
            <a:endParaRPr/>
          </a:p>
        </p:txBody>
      </p:sp>
      <p:sp>
        <p:nvSpPr>
          <p:cNvPr id="206" name="Google Shape;206;p32"/>
          <p:cNvSpPr txBox="1">
            <a:spLocks noGrp="1"/>
          </p:cNvSpPr>
          <p:nvPr>
            <p:ph type="subTitle" idx="9"/>
          </p:nvPr>
        </p:nvSpPr>
        <p:spPr>
          <a:xfrm>
            <a:off x="3080466" y="4397767"/>
            <a:ext cx="3015533" cy="1023600"/>
          </a:xfrm>
          <a:prstGeom prst="rect">
            <a:avLst/>
          </a:prstGeom>
        </p:spPr>
        <p:txBody>
          <a:bodyPr spcFirstLastPara="1" wrap="square" lIns="121900" tIns="121900" rIns="121900" bIns="121900" anchor="t" anchorCtr="0">
            <a:noAutofit/>
          </a:bodyPr>
          <a:lstStyle/>
          <a:p>
            <a:pPr marL="0" indent="0" algn="just">
              <a:buClr>
                <a:schemeClr val="dk1"/>
              </a:buClr>
              <a:buSzPts val="1100"/>
            </a:pPr>
            <a:r>
              <a:rPr lang="en-US"/>
              <a:t>Mô phỏng các phương án giảm phát thải trên mô hình động cơ 1NZ-FE</a:t>
            </a:r>
            <a:endParaRPr/>
          </a:p>
          <a:p>
            <a:pPr marL="0" indent="0" algn="just"/>
            <a:endParaRPr/>
          </a:p>
        </p:txBody>
      </p:sp>
      <p:sp>
        <p:nvSpPr>
          <p:cNvPr id="207" name="Google Shape;207;p32"/>
          <p:cNvSpPr txBox="1">
            <a:spLocks noGrp="1"/>
          </p:cNvSpPr>
          <p:nvPr>
            <p:ph type="ctrTitle" idx="13"/>
          </p:nvPr>
        </p:nvSpPr>
        <p:spPr>
          <a:xfrm>
            <a:off x="8367533" y="3825033"/>
            <a:ext cx="3333236" cy="512000"/>
          </a:xfrm>
          <a:prstGeom prst="rect">
            <a:avLst/>
          </a:prstGeom>
        </p:spPr>
        <p:txBody>
          <a:bodyPr spcFirstLastPara="1" wrap="square" lIns="121900" tIns="121900" rIns="121900" bIns="121900" anchor="t" anchorCtr="0">
            <a:noAutofit/>
          </a:bodyPr>
          <a:lstStyle/>
          <a:p>
            <a:r>
              <a:rPr lang="en"/>
              <a:t>Kết quả &amp; đánh giá</a:t>
            </a:r>
            <a:endParaRPr/>
          </a:p>
        </p:txBody>
      </p:sp>
      <p:sp>
        <p:nvSpPr>
          <p:cNvPr id="208" name="Google Shape;208;p32"/>
          <p:cNvSpPr txBox="1">
            <a:spLocks noGrp="1"/>
          </p:cNvSpPr>
          <p:nvPr>
            <p:ph type="title" idx="14"/>
          </p:nvPr>
        </p:nvSpPr>
        <p:spPr>
          <a:xfrm>
            <a:off x="6248533" y="3947267"/>
            <a:ext cx="1991200" cy="1255600"/>
          </a:xfrm>
          <a:prstGeom prst="rect">
            <a:avLst/>
          </a:prstGeom>
        </p:spPr>
        <p:txBody>
          <a:bodyPr spcFirstLastPara="1" wrap="square" lIns="121900" tIns="121900" rIns="121900" bIns="121900" anchor="ctr" anchorCtr="0">
            <a:noAutofit/>
          </a:bodyPr>
          <a:lstStyle/>
          <a:p>
            <a:r>
              <a:rPr lang="en"/>
              <a:t>04</a:t>
            </a:r>
            <a:endParaRPr/>
          </a:p>
        </p:txBody>
      </p:sp>
      <p:sp>
        <p:nvSpPr>
          <p:cNvPr id="209" name="Google Shape;209;p32"/>
          <p:cNvSpPr txBox="1">
            <a:spLocks noGrp="1"/>
          </p:cNvSpPr>
          <p:nvPr>
            <p:ph type="subTitle" idx="15"/>
          </p:nvPr>
        </p:nvSpPr>
        <p:spPr>
          <a:xfrm>
            <a:off x="8367733" y="4397767"/>
            <a:ext cx="3333036" cy="1372718"/>
          </a:xfrm>
          <a:prstGeom prst="rect">
            <a:avLst/>
          </a:prstGeom>
        </p:spPr>
        <p:txBody>
          <a:bodyPr spcFirstLastPara="1" wrap="square" lIns="121900" tIns="121900" rIns="121900" bIns="121900" anchor="t" anchorCtr="0">
            <a:noAutofit/>
          </a:bodyPr>
          <a:lstStyle/>
          <a:p>
            <a:pPr marL="0" indent="0">
              <a:buClr>
                <a:schemeClr val="dk1"/>
              </a:buClr>
              <a:buSzPts val="1100"/>
            </a:pPr>
            <a:r>
              <a:rPr lang="en-US"/>
              <a:t>Đánh giá khí thải Nox, CO, HC của các phương án khác nhau</a:t>
            </a:r>
            <a:endParaRPr/>
          </a:p>
          <a:p>
            <a:pPr marL="0" inden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957067" y="510900"/>
            <a:ext cx="10277600" cy="1248400"/>
          </a:xfrm>
          <a:prstGeom prst="rect">
            <a:avLst/>
          </a:prstGeom>
        </p:spPr>
        <p:txBody>
          <a:bodyPr spcFirstLastPara="1" wrap="square" lIns="121900" tIns="121900" rIns="121900" bIns="121900" anchor="t" anchorCtr="0">
            <a:noAutofit/>
          </a:bodyPr>
          <a:lstStyle/>
          <a:p>
            <a:r>
              <a:rPr lang="en"/>
              <a:t>Xây dựng mô phỏng</a:t>
            </a:r>
            <a:endParaRPr/>
          </a:p>
        </p:txBody>
      </p:sp>
      <p:sp>
        <p:nvSpPr>
          <p:cNvPr id="343" name="Google Shape;343;p42"/>
          <p:cNvSpPr/>
          <p:nvPr/>
        </p:nvSpPr>
        <p:spPr>
          <a:xfrm>
            <a:off x="5818951" y="3756747"/>
            <a:ext cx="2169124" cy="1792757"/>
          </a:xfrm>
          <a:custGeom>
            <a:avLst/>
            <a:gdLst/>
            <a:ahLst/>
            <a:cxnLst/>
            <a:rect l="l" t="t" r="r" b="b"/>
            <a:pathLst>
              <a:path w="68140" h="56317" extrusionOk="0">
                <a:moveTo>
                  <a:pt x="34517" y="0"/>
                </a:moveTo>
                <a:cubicBezTo>
                  <a:pt x="32957" y="12704"/>
                  <a:pt x="22241" y="22574"/>
                  <a:pt x="9156" y="22801"/>
                </a:cubicBezTo>
                <a:lnTo>
                  <a:pt x="0" y="39672"/>
                </a:lnTo>
                <a:lnTo>
                  <a:pt x="9132" y="56317"/>
                </a:lnTo>
                <a:cubicBezTo>
                  <a:pt x="40684" y="56090"/>
                  <a:pt x="66390" y="31337"/>
                  <a:pt x="68140" y="179"/>
                </a:cubicBezTo>
                <a:lnTo>
                  <a:pt x="68140" y="179"/>
                </a:lnTo>
                <a:lnTo>
                  <a:pt x="51602" y="9251"/>
                </a:lnTo>
                <a:lnTo>
                  <a:pt x="3451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4" name="Google Shape;344;p42"/>
          <p:cNvSpPr/>
          <p:nvPr/>
        </p:nvSpPr>
        <p:spPr>
          <a:xfrm>
            <a:off x="6197965" y="1762325"/>
            <a:ext cx="1793140" cy="2169124"/>
          </a:xfrm>
          <a:custGeom>
            <a:avLst/>
            <a:gdLst/>
            <a:ahLst/>
            <a:cxnLst/>
            <a:rect l="l" t="t" r="r" b="b"/>
            <a:pathLst>
              <a:path w="56329" h="68140" extrusionOk="0">
                <a:moveTo>
                  <a:pt x="191" y="1"/>
                </a:moveTo>
                <a:lnTo>
                  <a:pt x="9264" y="16550"/>
                </a:lnTo>
                <a:lnTo>
                  <a:pt x="1" y="33624"/>
                </a:lnTo>
                <a:cubicBezTo>
                  <a:pt x="12716" y="35183"/>
                  <a:pt x="22587" y="45911"/>
                  <a:pt x="22813" y="58984"/>
                </a:cubicBezTo>
                <a:lnTo>
                  <a:pt x="39684" y="68140"/>
                </a:lnTo>
                <a:lnTo>
                  <a:pt x="56329" y="59008"/>
                </a:lnTo>
                <a:cubicBezTo>
                  <a:pt x="56103" y="27456"/>
                  <a:pt x="31350" y="1751"/>
                  <a:pt x="191"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5" name="Google Shape;345;p42"/>
          <p:cNvSpPr/>
          <p:nvPr/>
        </p:nvSpPr>
        <p:spPr>
          <a:xfrm>
            <a:off x="4203924" y="1759301"/>
            <a:ext cx="2169155" cy="1793140"/>
          </a:xfrm>
          <a:custGeom>
            <a:avLst/>
            <a:gdLst/>
            <a:ahLst/>
            <a:cxnLst/>
            <a:rect l="l" t="t" r="r" b="b"/>
            <a:pathLst>
              <a:path w="68141" h="56329" extrusionOk="0">
                <a:moveTo>
                  <a:pt x="59008" y="0"/>
                </a:moveTo>
                <a:cubicBezTo>
                  <a:pt x="27457" y="227"/>
                  <a:pt x="1751" y="24980"/>
                  <a:pt x="1" y="56138"/>
                </a:cubicBezTo>
                <a:lnTo>
                  <a:pt x="16550" y="47066"/>
                </a:lnTo>
                <a:lnTo>
                  <a:pt x="33624" y="56329"/>
                </a:lnTo>
                <a:cubicBezTo>
                  <a:pt x="35184" y="43613"/>
                  <a:pt x="45911" y="33754"/>
                  <a:pt x="58984" y="33528"/>
                </a:cubicBezTo>
                <a:lnTo>
                  <a:pt x="68140" y="16645"/>
                </a:lnTo>
                <a:lnTo>
                  <a:pt x="59008"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6" name="Google Shape;346;p42"/>
          <p:cNvSpPr/>
          <p:nvPr/>
        </p:nvSpPr>
        <p:spPr>
          <a:xfrm>
            <a:off x="4200901" y="3377319"/>
            <a:ext cx="1793140" cy="2169155"/>
          </a:xfrm>
          <a:custGeom>
            <a:avLst/>
            <a:gdLst/>
            <a:ahLst/>
            <a:cxnLst/>
            <a:rect l="l" t="t" r="r" b="b"/>
            <a:pathLst>
              <a:path w="56329" h="68141" extrusionOk="0">
                <a:moveTo>
                  <a:pt x="16645" y="1"/>
                </a:moveTo>
                <a:lnTo>
                  <a:pt x="1" y="9133"/>
                </a:lnTo>
                <a:cubicBezTo>
                  <a:pt x="227" y="40685"/>
                  <a:pt x="24980" y="66390"/>
                  <a:pt x="56139" y="68140"/>
                </a:cubicBezTo>
                <a:lnTo>
                  <a:pt x="47066" y="51603"/>
                </a:lnTo>
                <a:lnTo>
                  <a:pt x="56329" y="34517"/>
                </a:lnTo>
                <a:cubicBezTo>
                  <a:pt x="43613" y="32957"/>
                  <a:pt x="33755" y="22242"/>
                  <a:pt x="33529" y="9157"/>
                </a:cubicBezTo>
                <a:lnTo>
                  <a:pt x="16645"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7" name="Google Shape;347;p42"/>
          <p:cNvSpPr txBox="1">
            <a:spLocks noGrp="1"/>
          </p:cNvSpPr>
          <p:nvPr>
            <p:ph type="subTitle" idx="4294967295"/>
          </p:nvPr>
        </p:nvSpPr>
        <p:spPr>
          <a:xfrm>
            <a:off x="950967" y="2499700"/>
            <a:ext cx="2887200" cy="5448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a:solidFill>
                  <a:schemeClr val="dk1"/>
                </a:solidFill>
              </a:rPr>
              <a:t>Thiết kế mô hình</a:t>
            </a:r>
            <a:endParaRPr sz="1867">
              <a:solidFill>
                <a:schemeClr val="dk1"/>
              </a:solidFill>
            </a:endParaRPr>
          </a:p>
        </p:txBody>
      </p:sp>
      <p:sp>
        <p:nvSpPr>
          <p:cNvPr id="348" name="Google Shape;348;p42"/>
          <p:cNvSpPr txBox="1">
            <a:spLocks noGrp="1"/>
          </p:cNvSpPr>
          <p:nvPr>
            <p:ph type="subTitle" idx="4294967295"/>
          </p:nvPr>
        </p:nvSpPr>
        <p:spPr>
          <a:xfrm>
            <a:off x="950967" y="4284236"/>
            <a:ext cx="2887200" cy="544800"/>
          </a:xfrm>
          <a:prstGeom prst="rect">
            <a:avLst/>
          </a:prstGeom>
        </p:spPr>
        <p:txBody>
          <a:bodyPr spcFirstLastPara="1" wrap="square" lIns="121900" tIns="121900" rIns="121900" bIns="121900" anchor="t" anchorCtr="0">
            <a:noAutofit/>
          </a:bodyPr>
          <a:lstStyle/>
          <a:p>
            <a:pPr marL="0" indent="0" algn="r">
              <a:spcAft>
                <a:spcPts val="2133"/>
              </a:spcAft>
              <a:buNone/>
            </a:pPr>
            <a:r>
              <a:rPr lang="en" sz="1867">
                <a:solidFill>
                  <a:schemeClr val="dk1"/>
                </a:solidFill>
              </a:rPr>
              <a:t>Chạy mô phỏng &amp; xuất kết quả</a:t>
            </a:r>
            <a:endParaRPr sz="1867">
              <a:solidFill>
                <a:schemeClr val="dk1"/>
              </a:solidFill>
            </a:endParaRPr>
          </a:p>
        </p:txBody>
      </p:sp>
      <p:sp>
        <p:nvSpPr>
          <p:cNvPr id="349" name="Google Shape;349;p42"/>
          <p:cNvSpPr txBox="1">
            <a:spLocks noGrp="1"/>
          </p:cNvSpPr>
          <p:nvPr>
            <p:ph type="subTitle" idx="4294967295"/>
          </p:nvPr>
        </p:nvSpPr>
        <p:spPr>
          <a:xfrm>
            <a:off x="8353831" y="2499700"/>
            <a:ext cx="4154805" cy="544800"/>
          </a:xfrm>
          <a:prstGeom prst="rect">
            <a:avLst/>
          </a:prstGeom>
        </p:spPr>
        <p:txBody>
          <a:bodyPr spcFirstLastPara="1" wrap="square" lIns="121900" tIns="121900" rIns="121900" bIns="121900" anchor="t" anchorCtr="0">
            <a:noAutofit/>
          </a:bodyPr>
          <a:lstStyle/>
          <a:p>
            <a:pPr marL="0" indent="0">
              <a:spcAft>
                <a:spcPts val="2133"/>
              </a:spcAft>
              <a:buNone/>
            </a:pPr>
            <a:r>
              <a:rPr lang="en" sz="1867">
                <a:solidFill>
                  <a:schemeClr val="dk1"/>
                </a:solidFill>
              </a:rPr>
              <a:t>Nhập số liệu cho các phần tử</a:t>
            </a:r>
            <a:endParaRPr sz="1867">
              <a:solidFill>
                <a:schemeClr val="dk1"/>
              </a:solidFill>
            </a:endParaRPr>
          </a:p>
        </p:txBody>
      </p:sp>
      <p:sp>
        <p:nvSpPr>
          <p:cNvPr id="350" name="Google Shape;350;p42"/>
          <p:cNvSpPr txBox="1">
            <a:spLocks noGrp="1"/>
          </p:cNvSpPr>
          <p:nvPr>
            <p:ph type="subTitle" idx="4294967295"/>
          </p:nvPr>
        </p:nvSpPr>
        <p:spPr>
          <a:xfrm>
            <a:off x="8353832" y="4390767"/>
            <a:ext cx="2887200" cy="544800"/>
          </a:xfrm>
          <a:prstGeom prst="rect">
            <a:avLst/>
          </a:prstGeom>
        </p:spPr>
        <p:txBody>
          <a:bodyPr spcFirstLastPara="1" wrap="square" lIns="121900" tIns="121900" rIns="121900" bIns="121900" anchor="t" anchorCtr="0">
            <a:noAutofit/>
          </a:bodyPr>
          <a:lstStyle/>
          <a:p>
            <a:pPr marL="0" indent="0">
              <a:spcAft>
                <a:spcPts val="2133"/>
              </a:spcAft>
              <a:buNone/>
            </a:pPr>
            <a:r>
              <a:rPr lang="en" sz="1867">
                <a:solidFill>
                  <a:schemeClr val="dk1"/>
                </a:solidFill>
              </a:rPr>
              <a:t>Thiết lập các nhiên liệu khác nhau</a:t>
            </a:r>
            <a:endParaRPr sz="1867">
              <a:solidFill>
                <a:schemeClr val="dk1"/>
              </a:solidFill>
            </a:endParaRPr>
          </a:p>
        </p:txBody>
      </p:sp>
      <p:cxnSp>
        <p:nvCxnSpPr>
          <p:cNvPr id="351" name="Google Shape;351;p42"/>
          <p:cNvCxnSpPr>
            <a:endCxn id="347" idx="3"/>
          </p:cNvCxnSpPr>
          <p:nvPr/>
        </p:nvCxnSpPr>
        <p:spPr>
          <a:xfrm rot="10800000">
            <a:off x="3838167" y="2772100"/>
            <a:ext cx="961200" cy="4000"/>
          </a:xfrm>
          <a:prstGeom prst="straightConnector1">
            <a:avLst/>
          </a:prstGeom>
          <a:noFill/>
          <a:ln w="19050" cap="flat" cmpd="sng">
            <a:solidFill>
              <a:schemeClr val="accent1"/>
            </a:solidFill>
            <a:prstDash val="solid"/>
            <a:round/>
            <a:headEnd type="none" w="med" len="med"/>
            <a:tailEnd type="oval" w="med" len="med"/>
          </a:ln>
        </p:spPr>
      </p:cxnSp>
      <p:cxnSp>
        <p:nvCxnSpPr>
          <p:cNvPr id="352" name="Google Shape;352;p42"/>
          <p:cNvCxnSpPr/>
          <p:nvPr/>
        </p:nvCxnSpPr>
        <p:spPr>
          <a:xfrm rot="10800000">
            <a:off x="3838233" y="4661500"/>
            <a:ext cx="972000" cy="4400"/>
          </a:xfrm>
          <a:prstGeom prst="straightConnector1">
            <a:avLst/>
          </a:prstGeom>
          <a:noFill/>
          <a:ln w="19050" cap="flat" cmpd="sng">
            <a:solidFill>
              <a:schemeClr val="dk2"/>
            </a:solidFill>
            <a:prstDash val="solid"/>
            <a:round/>
            <a:headEnd type="none" w="med" len="med"/>
            <a:tailEnd type="oval" w="med" len="med"/>
          </a:ln>
        </p:spPr>
      </p:cxnSp>
      <p:cxnSp>
        <p:nvCxnSpPr>
          <p:cNvPr id="353" name="Google Shape;353;p42"/>
          <p:cNvCxnSpPr/>
          <p:nvPr/>
        </p:nvCxnSpPr>
        <p:spPr>
          <a:xfrm rot="10800000" flipH="1">
            <a:off x="7392633" y="2776100"/>
            <a:ext cx="961200" cy="4000"/>
          </a:xfrm>
          <a:prstGeom prst="straightConnector1">
            <a:avLst/>
          </a:prstGeom>
          <a:noFill/>
          <a:ln w="19050" cap="flat" cmpd="sng">
            <a:solidFill>
              <a:schemeClr val="dk2"/>
            </a:solidFill>
            <a:prstDash val="solid"/>
            <a:round/>
            <a:headEnd type="none" w="med" len="med"/>
            <a:tailEnd type="oval" w="med" len="med"/>
          </a:ln>
        </p:spPr>
      </p:cxnSp>
      <p:cxnSp>
        <p:nvCxnSpPr>
          <p:cNvPr id="354" name="Google Shape;354;p42"/>
          <p:cNvCxnSpPr/>
          <p:nvPr/>
        </p:nvCxnSpPr>
        <p:spPr>
          <a:xfrm rot="10800000" flipH="1">
            <a:off x="7381767" y="4665500"/>
            <a:ext cx="972000" cy="4400"/>
          </a:xfrm>
          <a:prstGeom prst="straightConnector1">
            <a:avLst/>
          </a:prstGeom>
          <a:noFill/>
          <a:ln w="19050" cap="flat" cmpd="sng">
            <a:solidFill>
              <a:schemeClr val="accent1"/>
            </a:solidFill>
            <a:prstDash val="solid"/>
            <a:round/>
            <a:headEnd type="none" w="med" len="med"/>
            <a:tailEnd type="oval"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957067" y="510900"/>
            <a:ext cx="10277600" cy="763600"/>
          </a:xfrm>
          <a:prstGeom prst="rect">
            <a:avLst/>
          </a:prstGeom>
        </p:spPr>
        <p:txBody>
          <a:bodyPr spcFirstLastPara="1" wrap="square" lIns="121900" tIns="121900" rIns="121900" bIns="121900" anchor="t" anchorCtr="0">
            <a:noAutofit/>
          </a:bodyPr>
          <a:lstStyle/>
          <a:p>
            <a:r>
              <a:rPr lang="en"/>
              <a:t>Thiết kế mô hình</a:t>
            </a:r>
            <a:endParaRPr/>
          </a:p>
        </p:txBody>
      </p:sp>
      <p:pic>
        <p:nvPicPr>
          <p:cNvPr id="14" name="Picture 13">
            <a:extLst>
              <a:ext uri="{FF2B5EF4-FFF2-40B4-BE49-F238E27FC236}">
                <a16:creationId xmlns:a16="http://schemas.microsoft.com/office/drawing/2014/main" id="{CCD186A3-0F16-4BB4-88F0-A9D6BDBDB60B}"/>
              </a:ext>
            </a:extLst>
          </p:cNvPr>
          <p:cNvPicPr>
            <a:picLocks noChangeAspect="1"/>
          </p:cNvPicPr>
          <p:nvPr/>
        </p:nvPicPr>
        <p:blipFill>
          <a:blip r:embed="rId3"/>
          <a:stretch>
            <a:fillRect/>
          </a:stretch>
        </p:blipFill>
        <p:spPr>
          <a:xfrm>
            <a:off x="935785" y="1154993"/>
            <a:ext cx="10298882" cy="519210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Thiết kế mô hình</a:t>
            </a:r>
            <a:endParaRPr/>
          </a:p>
        </p:txBody>
      </p:sp>
      <p:grpSp>
        <p:nvGrpSpPr>
          <p:cNvPr id="16" name="Group 15">
            <a:extLst>
              <a:ext uri="{FF2B5EF4-FFF2-40B4-BE49-F238E27FC236}">
                <a16:creationId xmlns:a16="http://schemas.microsoft.com/office/drawing/2014/main" id="{7D66658C-6258-455C-A216-7693376B991A}"/>
              </a:ext>
            </a:extLst>
          </p:cNvPr>
          <p:cNvGrpSpPr/>
          <p:nvPr/>
        </p:nvGrpSpPr>
        <p:grpSpPr>
          <a:xfrm>
            <a:off x="1383545" y="1353584"/>
            <a:ext cx="5108538" cy="3666309"/>
            <a:chOff x="1360842" y="2743590"/>
            <a:chExt cx="4936230" cy="3261493"/>
          </a:xfrm>
        </p:grpSpPr>
        <p:pic>
          <p:nvPicPr>
            <p:cNvPr id="17" name="Google Shape;153;p6">
              <a:extLst>
                <a:ext uri="{FF2B5EF4-FFF2-40B4-BE49-F238E27FC236}">
                  <a16:creationId xmlns:a16="http://schemas.microsoft.com/office/drawing/2014/main" id="{B56F38B5-176D-4F23-A3ED-892A71D8779B}"/>
                </a:ext>
              </a:extLst>
            </p:cNvPr>
            <p:cNvPicPr preferRelativeResize="0"/>
            <p:nvPr/>
          </p:nvPicPr>
          <p:blipFill rotWithShape="1">
            <a:blip r:embed="rId3">
              <a:alphaModFix/>
            </a:blip>
            <a:srcRect/>
            <a:stretch/>
          </p:blipFill>
          <p:spPr>
            <a:xfrm>
              <a:off x="1360842" y="2743590"/>
              <a:ext cx="4936230" cy="3261493"/>
            </a:xfrm>
            <a:prstGeom prst="rect">
              <a:avLst/>
            </a:prstGeom>
            <a:noFill/>
            <a:ln w="38100">
              <a:noFill/>
            </a:ln>
          </p:spPr>
        </p:pic>
        <p:pic>
          <p:nvPicPr>
            <p:cNvPr id="18" name="Picture 17">
              <a:extLst>
                <a:ext uri="{FF2B5EF4-FFF2-40B4-BE49-F238E27FC236}">
                  <a16:creationId xmlns:a16="http://schemas.microsoft.com/office/drawing/2014/main" id="{659ED6B9-524B-488B-A8B2-FBDB21E15E24}"/>
                </a:ext>
              </a:extLst>
            </p:cNvPr>
            <p:cNvPicPr>
              <a:picLocks noChangeAspect="1"/>
            </p:cNvPicPr>
            <p:nvPr/>
          </p:nvPicPr>
          <p:blipFill>
            <a:blip r:embed="rId4"/>
            <a:stretch>
              <a:fillRect/>
            </a:stretch>
          </p:blipFill>
          <p:spPr>
            <a:xfrm>
              <a:off x="3331941" y="3895019"/>
              <a:ext cx="2391276" cy="1141514"/>
            </a:xfrm>
            <a:prstGeom prst="rect">
              <a:avLst/>
            </a:prstGeom>
            <a:ln w="38100">
              <a:noFill/>
            </a:ln>
          </p:spPr>
        </p:pic>
      </p:grpSp>
      <p:pic>
        <p:nvPicPr>
          <p:cNvPr id="19" name="Picture 18">
            <a:extLst>
              <a:ext uri="{FF2B5EF4-FFF2-40B4-BE49-F238E27FC236}">
                <a16:creationId xmlns:a16="http://schemas.microsoft.com/office/drawing/2014/main" id="{BE8F63FF-32D7-40C6-AAB4-86BEE069DFE4}"/>
              </a:ext>
            </a:extLst>
          </p:cNvPr>
          <p:cNvPicPr>
            <a:picLocks noChangeAspect="1"/>
          </p:cNvPicPr>
          <p:nvPr/>
        </p:nvPicPr>
        <p:blipFill>
          <a:blip r:embed="rId5"/>
          <a:stretch>
            <a:fillRect/>
          </a:stretch>
        </p:blipFill>
        <p:spPr>
          <a:xfrm>
            <a:off x="6778347" y="1353584"/>
            <a:ext cx="4076888" cy="4608032"/>
          </a:xfrm>
          <a:prstGeom prst="rect">
            <a:avLst/>
          </a:prstGeom>
          <a:ln w="38100">
            <a:solidFill>
              <a:schemeClr val="tx1"/>
            </a:solidFill>
          </a:ln>
        </p:spPr>
      </p:pic>
      <p:sp>
        <p:nvSpPr>
          <p:cNvPr id="20" name="TextBox 19">
            <a:extLst>
              <a:ext uri="{FF2B5EF4-FFF2-40B4-BE49-F238E27FC236}">
                <a16:creationId xmlns:a16="http://schemas.microsoft.com/office/drawing/2014/main" id="{D6857D54-FFA1-40DD-8E63-13D57246FDC2}"/>
              </a:ext>
            </a:extLst>
          </p:cNvPr>
          <p:cNvSpPr txBox="1"/>
          <p:nvPr/>
        </p:nvSpPr>
        <p:spPr>
          <a:xfrm>
            <a:off x="1855433" y="5194944"/>
            <a:ext cx="4443316" cy="369332"/>
          </a:xfrm>
          <a:prstGeom prst="rect">
            <a:avLst/>
          </a:prstGeom>
          <a:noFill/>
        </p:spPr>
        <p:txBody>
          <a:bodyPr wrap="square" rtlCol="0">
            <a:spAutoFit/>
          </a:bodyPr>
          <a:lstStyle/>
          <a:p>
            <a:r>
              <a:rPr lang="en-US">
                <a:latin typeface="Montserrat" panose="00000500000000000000" pitchFamily="50" charset="0"/>
                <a:ea typeface="Cambria Math" panose="02040503050406030204" pitchFamily="18" charset="0"/>
              </a:rPr>
              <a:t>Thành phần chính trong mô hình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Nhập số liệu cho các phần tử - các điều kiện ban đầu</a:t>
            </a:r>
            <a:endParaRPr/>
          </a:p>
        </p:txBody>
      </p:sp>
      <p:pic>
        <p:nvPicPr>
          <p:cNvPr id="2" name="Picture 1">
            <a:extLst>
              <a:ext uri="{FF2B5EF4-FFF2-40B4-BE49-F238E27FC236}">
                <a16:creationId xmlns:a16="http://schemas.microsoft.com/office/drawing/2014/main" id="{18E558A5-47F7-4F26-B34C-8B358C95A82B}"/>
              </a:ext>
            </a:extLst>
          </p:cNvPr>
          <p:cNvPicPr>
            <a:picLocks noChangeAspect="1"/>
          </p:cNvPicPr>
          <p:nvPr/>
        </p:nvPicPr>
        <p:blipFill>
          <a:blip r:embed="rId3"/>
          <a:stretch>
            <a:fillRect/>
          </a:stretch>
        </p:blipFill>
        <p:spPr>
          <a:xfrm>
            <a:off x="2249494" y="1190834"/>
            <a:ext cx="7444172" cy="5262798"/>
          </a:xfrm>
          <a:prstGeom prst="rect">
            <a:avLst/>
          </a:prstGeom>
        </p:spPr>
      </p:pic>
      <p:pic>
        <p:nvPicPr>
          <p:cNvPr id="9" name="Picture 8">
            <a:extLst>
              <a:ext uri="{FF2B5EF4-FFF2-40B4-BE49-F238E27FC236}">
                <a16:creationId xmlns:a16="http://schemas.microsoft.com/office/drawing/2014/main" id="{6740CC00-B15B-4A6E-9162-DB9C2A700369}"/>
              </a:ext>
            </a:extLst>
          </p:cNvPr>
          <p:cNvPicPr/>
          <p:nvPr/>
        </p:nvPicPr>
        <p:blipFill>
          <a:blip r:embed="rId4"/>
          <a:stretch>
            <a:fillRect/>
          </a:stretch>
        </p:blipFill>
        <p:spPr>
          <a:xfrm>
            <a:off x="2328643" y="1190834"/>
            <a:ext cx="7365023" cy="5332622"/>
          </a:xfrm>
          <a:prstGeom prst="rect">
            <a:avLst/>
          </a:prstGeom>
        </p:spPr>
      </p:pic>
    </p:spTree>
    <p:extLst>
      <p:ext uri="{BB962C8B-B14F-4D97-AF65-F5344CB8AC3E}">
        <p14:creationId xmlns:p14="http://schemas.microsoft.com/office/powerpoint/2010/main" val="2116654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Thiết kế mô hình</a:t>
            </a:r>
            <a:endParaRPr/>
          </a:p>
        </p:txBody>
      </p:sp>
      <p:grpSp>
        <p:nvGrpSpPr>
          <p:cNvPr id="16" name="Group 15">
            <a:extLst>
              <a:ext uri="{FF2B5EF4-FFF2-40B4-BE49-F238E27FC236}">
                <a16:creationId xmlns:a16="http://schemas.microsoft.com/office/drawing/2014/main" id="{7D66658C-6258-455C-A216-7693376B991A}"/>
              </a:ext>
            </a:extLst>
          </p:cNvPr>
          <p:cNvGrpSpPr/>
          <p:nvPr/>
        </p:nvGrpSpPr>
        <p:grpSpPr>
          <a:xfrm>
            <a:off x="1383545" y="1353584"/>
            <a:ext cx="5108538" cy="3666309"/>
            <a:chOff x="1360842" y="2743590"/>
            <a:chExt cx="4936230" cy="3261493"/>
          </a:xfrm>
        </p:grpSpPr>
        <p:pic>
          <p:nvPicPr>
            <p:cNvPr id="17" name="Google Shape;153;p6">
              <a:extLst>
                <a:ext uri="{FF2B5EF4-FFF2-40B4-BE49-F238E27FC236}">
                  <a16:creationId xmlns:a16="http://schemas.microsoft.com/office/drawing/2014/main" id="{B56F38B5-176D-4F23-A3ED-892A71D8779B}"/>
                </a:ext>
              </a:extLst>
            </p:cNvPr>
            <p:cNvPicPr preferRelativeResize="0"/>
            <p:nvPr/>
          </p:nvPicPr>
          <p:blipFill rotWithShape="1">
            <a:blip r:embed="rId3">
              <a:alphaModFix/>
            </a:blip>
            <a:srcRect/>
            <a:stretch/>
          </p:blipFill>
          <p:spPr>
            <a:xfrm>
              <a:off x="1360842" y="2743590"/>
              <a:ext cx="4936230" cy="3261493"/>
            </a:xfrm>
            <a:prstGeom prst="rect">
              <a:avLst/>
            </a:prstGeom>
            <a:noFill/>
            <a:ln w="38100">
              <a:noFill/>
            </a:ln>
          </p:spPr>
        </p:pic>
        <p:pic>
          <p:nvPicPr>
            <p:cNvPr id="18" name="Picture 17">
              <a:extLst>
                <a:ext uri="{FF2B5EF4-FFF2-40B4-BE49-F238E27FC236}">
                  <a16:creationId xmlns:a16="http://schemas.microsoft.com/office/drawing/2014/main" id="{659ED6B9-524B-488B-A8B2-FBDB21E15E24}"/>
                </a:ext>
              </a:extLst>
            </p:cNvPr>
            <p:cNvPicPr>
              <a:picLocks noChangeAspect="1"/>
            </p:cNvPicPr>
            <p:nvPr/>
          </p:nvPicPr>
          <p:blipFill>
            <a:blip r:embed="rId4"/>
            <a:stretch>
              <a:fillRect/>
            </a:stretch>
          </p:blipFill>
          <p:spPr>
            <a:xfrm>
              <a:off x="3331941" y="3895019"/>
              <a:ext cx="2391276" cy="1141514"/>
            </a:xfrm>
            <a:prstGeom prst="rect">
              <a:avLst/>
            </a:prstGeom>
            <a:ln w="38100">
              <a:noFill/>
            </a:ln>
          </p:spPr>
        </p:pic>
      </p:grpSp>
      <p:pic>
        <p:nvPicPr>
          <p:cNvPr id="19" name="Picture 18">
            <a:extLst>
              <a:ext uri="{FF2B5EF4-FFF2-40B4-BE49-F238E27FC236}">
                <a16:creationId xmlns:a16="http://schemas.microsoft.com/office/drawing/2014/main" id="{BE8F63FF-32D7-40C6-AAB4-86BEE069DFE4}"/>
              </a:ext>
            </a:extLst>
          </p:cNvPr>
          <p:cNvPicPr>
            <a:picLocks noChangeAspect="1"/>
          </p:cNvPicPr>
          <p:nvPr/>
        </p:nvPicPr>
        <p:blipFill>
          <a:blip r:embed="rId5"/>
          <a:stretch>
            <a:fillRect/>
          </a:stretch>
        </p:blipFill>
        <p:spPr>
          <a:xfrm>
            <a:off x="6778347" y="1353584"/>
            <a:ext cx="4076888" cy="4608032"/>
          </a:xfrm>
          <a:prstGeom prst="rect">
            <a:avLst/>
          </a:prstGeom>
          <a:ln w="38100">
            <a:solidFill>
              <a:schemeClr val="tx1"/>
            </a:solidFill>
          </a:ln>
        </p:spPr>
      </p:pic>
      <p:sp>
        <p:nvSpPr>
          <p:cNvPr id="20" name="TextBox 19">
            <a:extLst>
              <a:ext uri="{FF2B5EF4-FFF2-40B4-BE49-F238E27FC236}">
                <a16:creationId xmlns:a16="http://schemas.microsoft.com/office/drawing/2014/main" id="{D6857D54-FFA1-40DD-8E63-13D57246FDC2}"/>
              </a:ext>
            </a:extLst>
          </p:cNvPr>
          <p:cNvSpPr txBox="1"/>
          <p:nvPr/>
        </p:nvSpPr>
        <p:spPr>
          <a:xfrm>
            <a:off x="1855433" y="5194944"/>
            <a:ext cx="4443316" cy="369332"/>
          </a:xfrm>
          <a:prstGeom prst="rect">
            <a:avLst/>
          </a:prstGeom>
          <a:noFill/>
        </p:spPr>
        <p:txBody>
          <a:bodyPr wrap="square" rtlCol="0">
            <a:spAutoFit/>
          </a:bodyPr>
          <a:lstStyle/>
          <a:p>
            <a:r>
              <a:rPr lang="en-US">
                <a:latin typeface="Montserrat" panose="00000500000000000000" pitchFamily="50" charset="0"/>
                <a:ea typeface="Cambria Math" panose="02040503050406030204" pitchFamily="18" charset="0"/>
              </a:rPr>
              <a:t>Thành phần chính trong mô hình</a:t>
            </a:r>
          </a:p>
        </p:txBody>
      </p:sp>
    </p:spTree>
    <p:extLst>
      <p:ext uri="{BB962C8B-B14F-4D97-AF65-F5344CB8AC3E}">
        <p14:creationId xmlns:p14="http://schemas.microsoft.com/office/powerpoint/2010/main" val="2924915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Nhập số liệu cho các phần tử - Engine</a:t>
            </a:r>
            <a:endParaRPr/>
          </a:p>
        </p:txBody>
      </p:sp>
      <p:pic>
        <p:nvPicPr>
          <p:cNvPr id="3" name="Picture 2">
            <a:extLst>
              <a:ext uri="{FF2B5EF4-FFF2-40B4-BE49-F238E27FC236}">
                <a16:creationId xmlns:a16="http://schemas.microsoft.com/office/drawing/2014/main" id="{1CCED64C-2C53-46BF-8CB5-447B2151F42C}"/>
              </a:ext>
            </a:extLst>
          </p:cNvPr>
          <p:cNvPicPr>
            <a:picLocks noChangeAspect="1"/>
          </p:cNvPicPr>
          <p:nvPr/>
        </p:nvPicPr>
        <p:blipFill>
          <a:blip r:embed="rId3"/>
          <a:stretch>
            <a:fillRect/>
          </a:stretch>
        </p:blipFill>
        <p:spPr>
          <a:xfrm>
            <a:off x="2383613" y="1175286"/>
            <a:ext cx="7424773" cy="5509993"/>
          </a:xfrm>
          <a:prstGeom prst="rect">
            <a:avLst/>
          </a:prstGeom>
        </p:spPr>
      </p:pic>
    </p:spTree>
    <p:extLst>
      <p:ext uri="{BB962C8B-B14F-4D97-AF65-F5344CB8AC3E}">
        <p14:creationId xmlns:p14="http://schemas.microsoft.com/office/powerpoint/2010/main" val="515448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Nhập số liệu cho các phần tử - Cylinder</a:t>
            </a:r>
            <a:endParaRPr/>
          </a:p>
        </p:txBody>
      </p:sp>
      <p:pic>
        <p:nvPicPr>
          <p:cNvPr id="2" name="Picture 1">
            <a:extLst>
              <a:ext uri="{FF2B5EF4-FFF2-40B4-BE49-F238E27FC236}">
                <a16:creationId xmlns:a16="http://schemas.microsoft.com/office/drawing/2014/main" id="{398A981A-7FF9-4E4E-9D77-90D87F972E99}"/>
              </a:ext>
            </a:extLst>
          </p:cNvPr>
          <p:cNvPicPr>
            <a:picLocks noChangeAspect="1"/>
          </p:cNvPicPr>
          <p:nvPr/>
        </p:nvPicPr>
        <p:blipFill>
          <a:blip r:embed="rId3"/>
          <a:stretch>
            <a:fillRect/>
          </a:stretch>
        </p:blipFill>
        <p:spPr>
          <a:xfrm>
            <a:off x="2608706" y="1239520"/>
            <a:ext cx="7218161" cy="5290770"/>
          </a:xfrm>
          <a:prstGeom prst="rect">
            <a:avLst/>
          </a:prstGeom>
        </p:spPr>
      </p:pic>
      <p:pic>
        <p:nvPicPr>
          <p:cNvPr id="5" name="Picture 4">
            <a:extLst>
              <a:ext uri="{FF2B5EF4-FFF2-40B4-BE49-F238E27FC236}">
                <a16:creationId xmlns:a16="http://schemas.microsoft.com/office/drawing/2014/main" id="{AFCE7D53-BF22-42AA-AC58-7182306A9E00}"/>
              </a:ext>
            </a:extLst>
          </p:cNvPr>
          <p:cNvPicPr/>
          <p:nvPr/>
        </p:nvPicPr>
        <p:blipFill>
          <a:blip r:embed="rId4"/>
          <a:stretch>
            <a:fillRect/>
          </a:stretch>
        </p:blipFill>
        <p:spPr>
          <a:xfrm>
            <a:off x="2608706" y="1239520"/>
            <a:ext cx="7124574" cy="5212080"/>
          </a:xfrm>
          <a:prstGeom prst="rect">
            <a:avLst/>
          </a:prstGeom>
        </p:spPr>
      </p:pic>
      <p:pic>
        <p:nvPicPr>
          <p:cNvPr id="4" name="Picture 3">
            <a:extLst>
              <a:ext uri="{FF2B5EF4-FFF2-40B4-BE49-F238E27FC236}">
                <a16:creationId xmlns:a16="http://schemas.microsoft.com/office/drawing/2014/main" id="{8E9BE516-3B37-4184-A25E-F7054036EAD7}"/>
              </a:ext>
            </a:extLst>
          </p:cNvPr>
          <p:cNvPicPr>
            <a:picLocks noChangeAspect="1"/>
          </p:cNvPicPr>
          <p:nvPr/>
        </p:nvPicPr>
        <p:blipFill>
          <a:blip r:embed="rId5"/>
          <a:stretch>
            <a:fillRect/>
          </a:stretch>
        </p:blipFill>
        <p:spPr>
          <a:xfrm>
            <a:off x="2655499" y="1259067"/>
            <a:ext cx="7124574" cy="5251675"/>
          </a:xfrm>
          <a:prstGeom prst="rect">
            <a:avLst/>
          </a:prstGeom>
        </p:spPr>
      </p:pic>
    </p:spTree>
    <p:extLst>
      <p:ext uri="{BB962C8B-B14F-4D97-AF65-F5344CB8AC3E}">
        <p14:creationId xmlns:p14="http://schemas.microsoft.com/office/powerpoint/2010/main" val="374956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5"/>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Nhập số liệu cho các phần tử </a:t>
            </a:r>
            <a:endParaRPr/>
          </a:p>
        </p:txBody>
      </p:sp>
      <p:pic>
        <p:nvPicPr>
          <p:cNvPr id="2" name="Picture 1">
            <a:extLst>
              <a:ext uri="{FF2B5EF4-FFF2-40B4-BE49-F238E27FC236}">
                <a16:creationId xmlns:a16="http://schemas.microsoft.com/office/drawing/2014/main" id="{092F39FA-75D1-4D87-AF5C-1F6ADC27ED93}"/>
              </a:ext>
            </a:extLst>
          </p:cNvPr>
          <p:cNvPicPr>
            <a:picLocks noChangeAspect="1"/>
          </p:cNvPicPr>
          <p:nvPr/>
        </p:nvPicPr>
        <p:blipFill>
          <a:blip r:embed="rId3"/>
          <a:stretch>
            <a:fillRect/>
          </a:stretch>
        </p:blipFill>
        <p:spPr>
          <a:xfrm>
            <a:off x="216769" y="1039220"/>
            <a:ext cx="6143391" cy="4484929"/>
          </a:xfrm>
          <a:prstGeom prst="rect">
            <a:avLst/>
          </a:prstGeom>
        </p:spPr>
      </p:pic>
      <p:pic>
        <p:nvPicPr>
          <p:cNvPr id="4" name="Picture 3">
            <a:extLst>
              <a:ext uri="{FF2B5EF4-FFF2-40B4-BE49-F238E27FC236}">
                <a16:creationId xmlns:a16="http://schemas.microsoft.com/office/drawing/2014/main" id="{A5CC8398-DFEA-4EDB-93BE-7E94C4001FCA}"/>
              </a:ext>
            </a:extLst>
          </p:cNvPr>
          <p:cNvPicPr>
            <a:picLocks noChangeAspect="1"/>
          </p:cNvPicPr>
          <p:nvPr/>
        </p:nvPicPr>
        <p:blipFill>
          <a:blip r:embed="rId4"/>
          <a:stretch>
            <a:fillRect/>
          </a:stretch>
        </p:blipFill>
        <p:spPr>
          <a:xfrm>
            <a:off x="776837" y="1457979"/>
            <a:ext cx="6143391" cy="4360801"/>
          </a:xfrm>
          <a:prstGeom prst="rect">
            <a:avLst/>
          </a:prstGeom>
        </p:spPr>
      </p:pic>
      <p:pic>
        <p:nvPicPr>
          <p:cNvPr id="5" name="Picture 4">
            <a:extLst>
              <a:ext uri="{FF2B5EF4-FFF2-40B4-BE49-F238E27FC236}">
                <a16:creationId xmlns:a16="http://schemas.microsoft.com/office/drawing/2014/main" id="{FFA43BBB-284C-485D-96AC-8723BFD72B50}"/>
              </a:ext>
            </a:extLst>
          </p:cNvPr>
          <p:cNvPicPr>
            <a:picLocks noChangeAspect="1"/>
          </p:cNvPicPr>
          <p:nvPr/>
        </p:nvPicPr>
        <p:blipFill>
          <a:blip r:embed="rId5"/>
          <a:stretch>
            <a:fillRect/>
          </a:stretch>
        </p:blipFill>
        <p:spPr>
          <a:xfrm>
            <a:off x="1309950" y="1902820"/>
            <a:ext cx="6678709" cy="4744720"/>
          </a:xfrm>
          <a:prstGeom prst="rect">
            <a:avLst/>
          </a:prstGeom>
        </p:spPr>
      </p:pic>
      <p:pic>
        <p:nvPicPr>
          <p:cNvPr id="6" name="Picture 5">
            <a:extLst>
              <a:ext uri="{FF2B5EF4-FFF2-40B4-BE49-F238E27FC236}">
                <a16:creationId xmlns:a16="http://schemas.microsoft.com/office/drawing/2014/main" id="{9A10985A-D79F-4E69-8683-81E25B762150}"/>
              </a:ext>
            </a:extLst>
          </p:cNvPr>
          <p:cNvPicPr>
            <a:picLocks noChangeAspect="1"/>
          </p:cNvPicPr>
          <p:nvPr/>
        </p:nvPicPr>
        <p:blipFill>
          <a:blip r:embed="rId6"/>
          <a:stretch>
            <a:fillRect/>
          </a:stretch>
        </p:blipFill>
        <p:spPr>
          <a:xfrm>
            <a:off x="4961601" y="2076887"/>
            <a:ext cx="6453562" cy="4570653"/>
          </a:xfrm>
          <a:prstGeom prst="rect">
            <a:avLst/>
          </a:prstGeom>
        </p:spPr>
      </p:pic>
    </p:spTree>
    <p:extLst>
      <p:ext uri="{BB962C8B-B14F-4D97-AF65-F5344CB8AC3E}">
        <p14:creationId xmlns:p14="http://schemas.microsoft.com/office/powerpoint/2010/main" val="14795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8" name="Google Shape;410;p45">
            <a:extLst>
              <a:ext uri="{FF2B5EF4-FFF2-40B4-BE49-F238E27FC236}">
                <a16:creationId xmlns:a16="http://schemas.microsoft.com/office/drawing/2014/main" id="{3D022CED-CCD3-4024-AA54-B32EB8E65354}"/>
              </a:ext>
            </a:extLst>
          </p:cNvPr>
          <p:cNvSpPr txBox="1">
            <a:spLocks noGrp="1"/>
          </p:cNvSpPr>
          <p:nvPr>
            <p:ph type="title"/>
          </p:nvPr>
        </p:nvSpPr>
        <p:spPr>
          <a:xfrm>
            <a:off x="957067" y="510900"/>
            <a:ext cx="10277600" cy="863600"/>
          </a:xfrm>
          <a:prstGeom prst="rect">
            <a:avLst/>
          </a:prstGeom>
        </p:spPr>
        <p:txBody>
          <a:bodyPr spcFirstLastPara="1" wrap="square" lIns="121900" tIns="121900" rIns="121900" bIns="121900" anchor="t" anchorCtr="0">
            <a:noAutofit/>
          </a:bodyPr>
          <a:lstStyle/>
          <a:p>
            <a:r>
              <a:rPr lang="en"/>
              <a:t>Thiết lập nhiên liệu</a:t>
            </a:r>
            <a:endParaRPr/>
          </a:p>
        </p:txBody>
      </p:sp>
      <p:pic>
        <p:nvPicPr>
          <p:cNvPr id="9" name="Picture 8">
            <a:extLst>
              <a:ext uri="{FF2B5EF4-FFF2-40B4-BE49-F238E27FC236}">
                <a16:creationId xmlns:a16="http://schemas.microsoft.com/office/drawing/2014/main" id="{3F04D753-8772-4F02-A8D6-1AC0EF7CF043}"/>
              </a:ext>
            </a:extLst>
          </p:cNvPr>
          <p:cNvPicPr>
            <a:picLocks noChangeAspect="1"/>
          </p:cNvPicPr>
          <p:nvPr/>
        </p:nvPicPr>
        <p:blipFill>
          <a:blip r:embed="rId3"/>
          <a:stretch>
            <a:fillRect/>
          </a:stretch>
        </p:blipFill>
        <p:spPr>
          <a:xfrm>
            <a:off x="3349902" y="1282233"/>
            <a:ext cx="5330866" cy="4293533"/>
          </a:xfrm>
          <a:prstGeom prst="rect">
            <a:avLst/>
          </a:prstGeom>
        </p:spPr>
      </p:pic>
      <p:pic>
        <p:nvPicPr>
          <p:cNvPr id="10" name="Picture 9">
            <a:extLst>
              <a:ext uri="{FF2B5EF4-FFF2-40B4-BE49-F238E27FC236}">
                <a16:creationId xmlns:a16="http://schemas.microsoft.com/office/drawing/2014/main" id="{9C3D319B-1432-4616-9FBC-8EADB9AEFE53}"/>
              </a:ext>
            </a:extLst>
          </p:cNvPr>
          <p:cNvPicPr/>
          <p:nvPr/>
        </p:nvPicPr>
        <p:blipFill>
          <a:blip r:embed="rId4"/>
          <a:stretch>
            <a:fillRect/>
          </a:stretch>
        </p:blipFill>
        <p:spPr>
          <a:xfrm>
            <a:off x="3859818" y="1834114"/>
            <a:ext cx="5609302" cy="3571005"/>
          </a:xfrm>
          <a:prstGeom prst="rect">
            <a:avLst/>
          </a:prstGeom>
        </p:spPr>
      </p:pic>
      <p:pic>
        <p:nvPicPr>
          <p:cNvPr id="11" name="Picture 10">
            <a:extLst>
              <a:ext uri="{FF2B5EF4-FFF2-40B4-BE49-F238E27FC236}">
                <a16:creationId xmlns:a16="http://schemas.microsoft.com/office/drawing/2014/main" id="{2344E9DE-C4E1-492D-BC76-522C64DBE347}"/>
              </a:ext>
            </a:extLst>
          </p:cNvPr>
          <p:cNvPicPr/>
          <p:nvPr/>
        </p:nvPicPr>
        <p:blipFill>
          <a:blip r:embed="rId5"/>
          <a:stretch>
            <a:fillRect/>
          </a:stretch>
        </p:blipFill>
        <p:spPr>
          <a:xfrm>
            <a:off x="4519295" y="2466213"/>
            <a:ext cx="5386705" cy="3398520"/>
          </a:xfrm>
          <a:prstGeom prst="rect">
            <a:avLst/>
          </a:prstGeom>
        </p:spPr>
      </p:pic>
      <p:pic>
        <p:nvPicPr>
          <p:cNvPr id="6" name="Picture 5">
            <a:extLst>
              <a:ext uri="{FF2B5EF4-FFF2-40B4-BE49-F238E27FC236}">
                <a16:creationId xmlns:a16="http://schemas.microsoft.com/office/drawing/2014/main" id="{45680310-EF26-43DD-B15F-C7C868FBF033}"/>
              </a:ext>
            </a:extLst>
          </p:cNvPr>
          <p:cNvPicPr>
            <a:picLocks noChangeAspect="1"/>
          </p:cNvPicPr>
          <p:nvPr/>
        </p:nvPicPr>
        <p:blipFill>
          <a:blip r:embed="rId6"/>
          <a:stretch>
            <a:fillRect/>
          </a:stretch>
        </p:blipFill>
        <p:spPr>
          <a:xfrm>
            <a:off x="5097005" y="3067947"/>
            <a:ext cx="7955879" cy="3097726"/>
          </a:xfrm>
          <a:prstGeom prst="rect">
            <a:avLst/>
          </a:prstGeom>
        </p:spPr>
      </p:pic>
    </p:spTree>
    <p:extLst>
      <p:ext uri="{BB962C8B-B14F-4D97-AF65-F5344CB8AC3E}">
        <p14:creationId xmlns:p14="http://schemas.microsoft.com/office/powerpoint/2010/main" val="2332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8" name="Google Shape;410;p45">
            <a:extLst>
              <a:ext uri="{FF2B5EF4-FFF2-40B4-BE49-F238E27FC236}">
                <a16:creationId xmlns:a16="http://schemas.microsoft.com/office/drawing/2014/main" id="{3D022CED-CCD3-4024-AA54-B32EB8E65354}"/>
              </a:ext>
            </a:extLst>
          </p:cNvPr>
          <p:cNvSpPr txBox="1">
            <a:spLocks noGrp="1"/>
          </p:cNvSpPr>
          <p:nvPr>
            <p:ph type="title"/>
          </p:nvPr>
        </p:nvSpPr>
        <p:spPr>
          <a:prstGeom prst="rect">
            <a:avLst/>
          </a:prstGeom>
        </p:spPr>
        <p:txBody>
          <a:bodyPr spcFirstLastPara="1" wrap="square" lIns="121900" tIns="121900" rIns="121900" bIns="121900" anchor="t" anchorCtr="0">
            <a:noAutofit/>
          </a:bodyPr>
          <a:lstStyle/>
          <a:p>
            <a:r>
              <a:rPr lang="en"/>
              <a:t>Thiết lập nhiên liệu</a:t>
            </a:r>
            <a:endParaRPr/>
          </a:p>
        </p:txBody>
      </p:sp>
      <p:pic>
        <p:nvPicPr>
          <p:cNvPr id="3" name="Picture 2">
            <a:extLst>
              <a:ext uri="{FF2B5EF4-FFF2-40B4-BE49-F238E27FC236}">
                <a16:creationId xmlns:a16="http://schemas.microsoft.com/office/drawing/2014/main" id="{18B4870E-0EBF-4977-AD9C-092ED494543F}"/>
              </a:ext>
            </a:extLst>
          </p:cNvPr>
          <p:cNvPicPr/>
          <p:nvPr/>
        </p:nvPicPr>
        <p:blipFill>
          <a:blip r:embed="rId3"/>
          <a:stretch>
            <a:fillRect/>
          </a:stretch>
        </p:blipFill>
        <p:spPr>
          <a:xfrm>
            <a:off x="7430611" y="1961966"/>
            <a:ext cx="3551068" cy="4030462"/>
          </a:xfrm>
          <a:prstGeom prst="rect">
            <a:avLst/>
          </a:prstGeom>
        </p:spPr>
      </p:pic>
      <p:sp>
        <p:nvSpPr>
          <p:cNvPr id="6" name="TextBox 5">
            <a:extLst>
              <a:ext uri="{FF2B5EF4-FFF2-40B4-BE49-F238E27FC236}">
                <a16:creationId xmlns:a16="http://schemas.microsoft.com/office/drawing/2014/main" id="{AA23D1B0-9E2E-4898-B950-488A49DAA3E6}"/>
              </a:ext>
            </a:extLst>
          </p:cNvPr>
          <p:cNvSpPr txBox="1"/>
          <p:nvPr/>
        </p:nvSpPr>
        <p:spPr>
          <a:xfrm>
            <a:off x="494309" y="1826389"/>
            <a:ext cx="6094520" cy="522515"/>
          </a:xfrm>
          <a:prstGeom prst="rect">
            <a:avLst/>
          </a:prstGeom>
          <a:noFill/>
        </p:spPr>
        <p:txBody>
          <a:bodyPr wrap="square">
            <a:spAutoFit/>
          </a:bodyPr>
          <a:lstStyle/>
          <a:p>
            <a:pPr>
              <a:lnSpc>
                <a:spcPct val="107000"/>
              </a:lnSpc>
              <a:spcAft>
                <a:spcPts val="800"/>
              </a:spcAft>
            </a:pPr>
            <a:r>
              <a:rPr lang="en-GB" sz="2800">
                <a:effectLst/>
                <a:latin typeface="Montserrat" panose="00000500000000000000" pitchFamily="50" charset="0"/>
                <a:ea typeface="Calibri" panose="020F0502020204030204" pitchFamily="34" charset="0"/>
                <a:cs typeface="Times New Roman" panose="02020603050405020304" pitchFamily="18" charset="0"/>
              </a:rPr>
              <a:t>Tỷ số A/F của LPG </a:t>
            </a:r>
            <a:r>
              <a:rPr lang="en-US" sz="2000">
                <a:solidFill>
                  <a:srgbClr val="202124"/>
                </a:solidFill>
                <a:effectLst/>
                <a:latin typeface="Montserrat" panose="00000500000000000000" pitchFamily="50" charset="0"/>
                <a:ea typeface="Calibri" panose="020F0502020204030204" pitchFamily="34" charset="0"/>
                <a:cs typeface="Times New Roman" panose="02020603050405020304" pitchFamily="18" charset="0"/>
              </a:rPr>
              <a:t> </a:t>
            </a:r>
            <a:r>
              <a:rPr lang="en-US" sz="2000" b="1">
                <a:solidFill>
                  <a:srgbClr val="202124"/>
                </a:solidFill>
                <a:effectLst/>
                <a:latin typeface="Montserrat" panose="00000500000000000000" pitchFamily="50" charset="0"/>
                <a:ea typeface="Calibri" panose="020F0502020204030204" pitchFamily="34" charset="0"/>
                <a:cs typeface="Times New Roman" panose="02020603050405020304" pitchFamily="18" charset="0"/>
              </a:rPr>
              <a:t>15,6 – 15,8 : 1</a:t>
            </a:r>
            <a:endParaRPr lang="vi-VN" sz="2000">
              <a:effectLst/>
              <a:latin typeface="Montserrat" panose="00000500000000000000" pitchFamily="50"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7BCA5FA-61E2-4479-9FF5-A2FE7341DC59}"/>
              </a:ext>
            </a:extLst>
          </p:cNvPr>
          <p:cNvPicPr/>
          <p:nvPr/>
        </p:nvPicPr>
        <p:blipFill>
          <a:blip r:embed="rId4"/>
          <a:stretch>
            <a:fillRect/>
          </a:stretch>
        </p:blipFill>
        <p:spPr>
          <a:xfrm>
            <a:off x="450719" y="3340923"/>
            <a:ext cx="6181699" cy="2130640"/>
          </a:xfrm>
          <a:prstGeom prst="rect">
            <a:avLst/>
          </a:prstGeom>
        </p:spPr>
      </p:pic>
      <p:sp>
        <p:nvSpPr>
          <p:cNvPr id="9" name="TextBox 8">
            <a:extLst>
              <a:ext uri="{FF2B5EF4-FFF2-40B4-BE49-F238E27FC236}">
                <a16:creationId xmlns:a16="http://schemas.microsoft.com/office/drawing/2014/main" id="{21F54D01-CD74-4FA9-B312-A5607C14C296}"/>
              </a:ext>
            </a:extLst>
          </p:cNvPr>
          <p:cNvSpPr txBox="1"/>
          <p:nvPr/>
        </p:nvSpPr>
        <p:spPr>
          <a:xfrm>
            <a:off x="2950952" y="2953985"/>
            <a:ext cx="6094520" cy="523220"/>
          </a:xfrm>
          <a:prstGeom prst="rect">
            <a:avLst/>
          </a:prstGeom>
          <a:noFill/>
        </p:spPr>
        <p:txBody>
          <a:bodyPr wrap="square">
            <a:spAutoFit/>
          </a:bodyPr>
          <a:lstStyle/>
          <a:p>
            <a:r>
              <a:rPr lang="en-GB" sz="2800">
                <a:latin typeface="Montserrat" panose="00000500000000000000" pitchFamily="50" charset="0"/>
                <a:ea typeface="Calibri" panose="020F0502020204030204" pitchFamily="34" charset="0"/>
                <a:cs typeface="Times New Roman" panose="02020603050405020304" pitchFamily="18" charset="0"/>
              </a:rPr>
              <a:t>CN</a:t>
            </a:r>
            <a:r>
              <a:rPr lang="en-GB" sz="2800">
                <a:effectLst/>
                <a:latin typeface="Montserrat" panose="00000500000000000000" pitchFamily="50" charset="0"/>
                <a:ea typeface="Calibri" panose="020F0502020204030204" pitchFamily="34" charset="0"/>
                <a:cs typeface="Times New Roman" panose="02020603050405020304" pitchFamily="18" charset="0"/>
              </a:rPr>
              <a:t>G</a:t>
            </a:r>
            <a:endParaRPr lang="vi-VN" sz="2800"/>
          </a:p>
        </p:txBody>
      </p:sp>
      <p:sp>
        <p:nvSpPr>
          <p:cNvPr id="10" name="TextBox 9">
            <a:extLst>
              <a:ext uri="{FF2B5EF4-FFF2-40B4-BE49-F238E27FC236}">
                <a16:creationId xmlns:a16="http://schemas.microsoft.com/office/drawing/2014/main" id="{2A25DBD6-86AB-4ED4-99AF-DBC9EB8003E8}"/>
              </a:ext>
            </a:extLst>
          </p:cNvPr>
          <p:cNvSpPr txBox="1"/>
          <p:nvPr/>
        </p:nvSpPr>
        <p:spPr>
          <a:xfrm>
            <a:off x="7934419" y="1438746"/>
            <a:ext cx="6094520" cy="523220"/>
          </a:xfrm>
          <a:prstGeom prst="rect">
            <a:avLst/>
          </a:prstGeom>
          <a:noFill/>
        </p:spPr>
        <p:txBody>
          <a:bodyPr wrap="square">
            <a:spAutoFit/>
          </a:bodyPr>
          <a:lstStyle/>
          <a:p>
            <a:r>
              <a:rPr lang="en-GB" sz="2800">
                <a:latin typeface="Montserrat" panose="00000500000000000000" pitchFamily="50" charset="0"/>
                <a:cs typeface="Times New Roman" panose="02020603050405020304" pitchFamily="18" charset="0"/>
              </a:rPr>
              <a:t>Xăng - Ethanol</a:t>
            </a:r>
            <a:endParaRPr lang="vi-V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5291233" y="2969400"/>
            <a:ext cx="5950000" cy="1122400"/>
          </a:xfrm>
          <a:prstGeom prst="rect">
            <a:avLst/>
          </a:prstGeom>
        </p:spPr>
        <p:txBody>
          <a:bodyPr spcFirstLastPara="1" wrap="square" lIns="121900" tIns="121900" rIns="121900" bIns="121900" anchor="ctr" anchorCtr="0">
            <a:noAutofit/>
          </a:bodyPr>
          <a:lstStyle/>
          <a:p>
            <a:r>
              <a:rPr lang="en"/>
              <a:t>Tổng quan</a:t>
            </a:r>
            <a:endParaRPr/>
          </a:p>
        </p:txBody>
      </p:sp>
      <p:sp>
        <p:nvSpPr>
          <p:cNvPr id="223" name="Google Shape;223;p34"/>
          <p:cNvSpPr txBox="1">
            <a:spLocks noGrp="1"/>
          </p:cNvSpPr>
          <p:nvPr>
            <p:ph type="subTitle" idx="1"/>
          </p:nvPr>
        </p:nvSpPr>
        <p:spPr>
          <a:xfrm>
            <a:off x="6970916" y="4155214"/>
            <a:ext cx="4270217" cy="904000"/>
          </a:xfrm>
          <a:prstGeom prst="rect">
            <a:avLst/>
          </a:prstGeom>
        </p:spPr>
        <p:txBody>
          <a:bodyPr spcFirstLastPara="1" wrap="square" lIns="121900" tIns="121900" rIns="121900" bIns="121900" anchor="t" anchorCtr="0">
            <a:noAutofit/>
          </a:bodyPr>
          <a:lstStyle/>
          <a:p>
            <a:pPr marL="0" indent="0" algn="just"/>
            <a:r>
              <a:rPr lang="vi-VN">
                <a:solidFill>
                  <a:schemeClr val="accent2"/>
                </a:solidFill>
              </a:rPr>
              <a:t>Lí do chọn đề tài, tính cấp thiết, mục tiêu và nhiệm vụ nghiên cứu</a:t>
            </a:r>
          </a:p>
        </p:txBody>
      </p:sp>
      <p:sp>
        <p:nvSpPr>
          <p:cNvPr id="224" name="Google Shape;224;p34"/>
          <p:cNvSpPr txBox="1">
            <a:spLocks noGrp="1"/>
          </p:cNvSpPr>
          <p:nvPr>
            <p:ph type="title" idx="2"/>
          </p:nvPr>
        </p:nvSpPr>
        <p:spPr>
          <a:xfrm>
            <a:off x="5291133" y="1683100"/>
            <a:ext cx="5950000" cy="1522400"/>
          </a:xfrm>
          <a:prstGeom prst="rect">
            <a:avLst/>
          </a:prstGeom>
        </p:spPr>
        <p:txBody>
          <a:bodyPr spcFirstLastPara="1" wrap="square" lIns="121900" tIns="121900" rIns="121900" bIns="121900" anchor="b" anchorCtr="0">
            <a:noAutofit/>
          </a:bodyPr>
          <a:lstStyle/>
          <a:p>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15E72-D6FD-41AC-B158-B4008635C449}"/>
              </a:ext>
            </a:extLst>
          </p:cNvPr>
          <p:cNvSpPr>
            <a:spLocks noGrp="1"/>
          </p:cNvSpPr>
          <p:nvPr>
            <p:ph type="title"/>
          </p:nvPr>
        </p:nvSpPr>
        <p:spPr/>
        <p:txBody>
          <a:bodyPr/>
          <a:lstStyle/>
          <a:p>
            <a:r>
              <a:rPr lang="en-US"/>
              <a:t>Chạy mô phỏng và xuất kết quả</a:t>
            </a:r>
            <a:endParaRPr lang="vi-VN"/>
          </a:p>
        </p:txBody>
      </p:sp>
      <p:pic>
        <p:nvPicPr>
          <p:cNvPr id="11" name="Picture 10">
            <a:extLst>
              <a:ext uri="{FF2B5EF4-FFF2-40B4-BE49-F238E27FC236}">
                <a16:creationId xmlns:a16="http://schemas.microsoft.com/office/drawing/2014/main" id="{ED36568B-F6D5-4847-88BA-5F314F769E1E}"/>
              </a:ext>
            </a:extLst>
          </p:cNvPr>
          <p:cNvPicPr>
            <a:picLocks noChangeAspect="1"/>
          </p:cNvPicPr>
          <p:nvPr/>
        </p:nvPicPr>
        <p:blipFill>
          <a:blip r:embed="rId2"/>
          <a:stretch>
            <a:fillRect/>
          </a:stretch>
        </p:blipFill>
        <p:spPr>
          <a:xfrm>
            <a:off x="570265" y="1186073"/>
            <a:ext cx="7802427" cy="4224691"/>
          </a:xfrm>
          <a:prstGeom prst="rect">
            <a:avLst/>
          </a:prstGeom>
        </p:spPr>
      </p:pic>
      <p:pic>
        <p:nvPicPr>
          <p:cNvPr id="12" name="Picture 11">
            <a:extLst>
              <a:ext uri="{FF2B5EF4-FFF2-40B4-BE49-F238E27FC236}">
                <a16:creationId xmlns:a16="http://schemas.microsoft.com/office/drawing/2014/main" id="{8CE8F97E-2591-4A17-BD87-D7479E624952}"/>
              </a:ext>
            </a:extLst>
          </p:cNvPr>
          <p:cNvPicPr>
            <a:picLocks noChangeAspect="1"/>
          </p:cNvPicPr>
          <p:nvPr/>
        </p:nvPicPr>
        <p:blipFill>
          <a:blip r:embed="rId3"/>
          <a:stretch>
            <a:fillRect/>
          </a:stretch>
        </p:blipFill>
        <p:spPr>
          <a:xfrm>
            <a:off x="1670909" y="1571523"/>
            <a:ext cx="7163421" cy="4313294"/>
          </a:xfrm>
          <a:prstGeom prst="rect">
            <a:avLst/>
          </a:prstGeom>
        </p:spPr>
      </p:pic>
      <p:pic>
        <p:nvPicPr>
          <p:cNvPr id="13" name="Picture 12">
            <a:extLst>
              <a:ext uri="{FF2B5EF4-FFF2-40B4-BE49-F238E27FC236}">
                <a16:creationId xmlns:a16="http://schemas.microsoft.com/office/drawing/2014/main" id="{FB7E2905-C592-4713-870E-EA6DF0957C7F}"/>
              </a:ext>
            </a:extLst>
          </p:cNvPr>
          <p:cNvPicPr>
            <a:picLocks noChangeAspect="1"/>
          </p:cNvPicPr>
          <p:nvPr/>
        </p:nvPicPr>
        <p:blipFill>
          <a:blip r:embed="rId4"/>
          <a:stretch>
            <a:fillRect/>
          </a:stretch>
        </p:blipFill>
        <p:spPr>
          <a:xfrm>
            <a:off x="3097211" y="1846556"/>
            <a:ext cx="7840077" cy="5292115"/>
          </a:xfrm>
          <a:prstGeom prst="rect">
            <a:avLst/>
          </a:prstGeom>
        </p:spPr>
      </p:pic>
    </p:spTree>
    <p:extLst>
      <p:ext uri="{BB962C8B-B14F-4D97-AF65-F5344CB8AC3E}">
        <p14:creationId xmlns:p14="http://schemas.microsoft.com/office/powerpoint/2010/main" val="107283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880145" y="3429000"/>
            <a:ext cx="5950000" cy="1122400"/>
          </a:xfrm>
          <a:prstGeom prst="rect">
            <a:avLst/>
          </a:prstGeom>
        </p:spPr>
        <p:txBody>
          <a:bodyPr spcFirstLastPara="1" wrap="square" lIns="121900" tIns="121900" rIns="121900" bIns="121900" anchor="ctr" anchorCtr="0">
            <a:noAutofit/>
          </a:bodyPr>
          <a:lstStyle/>
          <a:p>
            <a:r>
              <a:rPr lang="en"/>
              <a:t>Kết quả</a:t>
            </a:r>
            <a:br>
              <a:rPr lang="en"/>
            </a:br>
            <a:r>
              <a:rPr lang="en"/>
              <a:t>&amp; đánh giá</a:t>
            </a:r>
            <a:endParaRPr/>
          </a:p>
        </p:txBody>
      </p:sp>
      <p:sp>
        <p:nvSpPr>
          <p:cNvPr id="499" name="Google Shape;499;p53"/>
          <p:cNvSpPr txBox="1">
            <a:spLocks noGrp="1"/>
          </p:cNvSpPr>
          <p:nvPr>
            <p:ph type="title" idx="2"/>
          </p:nvPr>
        </p:nvSpPr>
        <p:spPr>
          <a:xfrm>
            <a:off x="951067" y="1683100"/>
            <a:ext cx="5950000" cy="1522400"/>
          </a:xfrm>
          <a:prstGeom prst="rect">
            <a:avLst/>
          </a:prstGeom>
        </p:spPr>
        <p:txBody>
          <a:bodyPr spcFirstLastPara="1" wrap="square" lIns="121900" tIns="121900" rIns="121900" bIns="121900" anchor="b" anchorCtr="0">
            <a:noAutofit/>
          </a:bodyPr>
          <a:lstStyle/>
          <a:p>
            <a:r>
              <a:rPr lang="en"/>
              <a:t>04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15E72-D6FD-41AC-B158-B4008635C449}"/>
              </a:ext>
            </a:extLst>
          </p:cNvPr>
          <p:cNvSpPr>
            <a:spLocks noGrp="1"/>
          </p:cNvSpPr>
          <p:nvPr>
            <p:ph type="title"/>
          </p:nvPr>
        </p:nvSpPr>
        <p:spPr/>
        <p:txBody>
          <a:bodyPr/>
          <a:lstStyle/>
          <a:p>
            <a:r>
              <a:rPr lang="en-US"/>
              <a:t>Kết quả mô phỏng - Gasoline</a:t>
            </a:r>
            <a:endParaRPr lang="vi-VN"/>
          </a:p>
        </p:txBody>
      </p:sp>
    </p:spTree>
    <p:extLst>
      <p:ext uri="{BB962C8B-B14F-4D97-AF65-F5344CB8AC3E}">
        <p14:creationId xmlns:p14="http://schemas.microsoft.com/office/powerpoint/2010/main" val="554134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15E72-D6FD-41AC-B158-B4008635C449}"/>
              </a:ext>
            </a:extLst>
          </p:cNvPr>
          <p:cNvSpPr>
            <a:spLocks noGrp="1"/>
          </p:cNvSpPr>
          <p:nvPr>
            <p:ph type="title"/>
          </p:nvPr>
        </p:nvSpPr>
        <p:spPr/>
        <p:txBody>
          <a:bodyPr/>
          <a:lstStyle/>
          <a:p>
            <a:r>
              <a:rPr lang="en-US"/>
              <a:t>Kết quả mô phỏng – LPG</a:t>
            </a:r>
            <a:endParaRPr lang="vi-VN"/>
          </a:p>
        </p:txBody>
      </p:sp>
    </p:spTree>
    <p:extLst>
      <p:ext uri="{BB962C8B-B14F-4D97-AF65-F5344CB8AC3E}">
        <p14:creationId xmlns:p14="http://schemas.microsoft.com/office/powerpoint/2010/main" val="1025073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15E72-D6FD-41AC-B158-B4008635C449}"/>
              </a:ext>
            </a:extLst>
          </p:cNvPr>
          <p:cNvSpPr>
            <a:spLocks noGrp="1"/>
          </p:cNvSpPr>
          <p:nvPr>
            <p:ph type="title"/>
          </p:nvPr>
        </p:nvSpPr>
        <p:spPr/>
        <p:txBody>
          <a:bodyPr/>
          <a:lstStyle/>
          <a:p>
            <a:r>
              <a:rPr lang="en-US"/>
              <a:t>Kết quả mô phỏng - CNG</a:t>
            </a:r>
            <a:endParaRPr lang="vi-VN"/>
          </a:p>
        </p:txBody>
      </p:sp>
    </p:spTree>
    <p:extLst>
      <p:ext uri="{BB962C8B-B14F-4D97-AF65-F5344CB8AC3E}">
        <p14:creationId xmlns:p14="http://schemas.microsoft.com/office/powerpoint/2010/main" val="377378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815E72-D6FD-41AC-B158-B4008635C449}"/>
              </a:ext>
            </a:extLst>
          </p:cNvPr>
          <p:cNvSpPr>
            <a:spLocks noGrp="1"/>
          </p:cNvSpPr>
          <p:nvPr>
            <p:ph type="title"/>
          </p:nvPr>
        </p:nvSpPr>
        <p:spPr/>
        <p:txBody>
          <a:bodyPr/>
          <a:lstStyle/>
          <a:p>
            <a:r>
              <a:rPr lang="en-US"/>
              <a:t>Kết quả mô phỏng – Xăng Ethanol</a:t>
            </a:r>
            <a:endParaRPr lang="vi-VN"/>
          </a:p>
        </p:txBody>
      </p:sp>
    </p:spTree>
    <p:extLst>
      <p:ext uri="{BB962C8B-B14F-4D97-AF65-F5344CB8AC3E}">
        <p14:creationId xmlns:p14="http://schemas.microsoft.com/office/powerpoint/2010/main" val="4065112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950967" y="593367"/>
            <a:ext cx="5145200" cy="1784400"/>
          </a:xfrm>
          <a:prstGeom prst="rect">
            <a:avLst/>
          </a:prstGeom>
        </p:spPr>
        <p:txBody>
          <a:bodyPr spcFirstLastPara="1" wrap="square" lIns="121900" tIns="121900" rIns="121900" bIns="121900" anchor="t" anchorCtr="0">
            <a:noAutofit/>
          </a:bodyPr>
          <a:lstStyle/>
          <a:p>
            <a:r>
              <a:rPr lang="en"/>
              <a:t>Thanks</a:t>
            </a:r>
            <a:endParaRPr/>
          </a:p>
        </p:txBody>
      </p:sp>
      <p:sp>
        <p:nvSpPr>
          <p:cNvPr id="649" name="Google Shape;649;p62"/>
          <p:cNvSpPr txBox="1"/>
          <p:nvPr/>
        </p:nvSpPr>
        <p:spPr>
          <a:xfrm>
            <a:off x="950967" y="2377767"/>
            <a:ext cx="8175278" cy="1728000"/>
          </a:xfrm>
          <a:prstGeom prst="rect">
            <a:avLst/>
          </a:prstGeom>
          <a:noFill/>
          <a:ln>
            <a:noFill/>
          </a:ln>
        </p:spPr>
        <p:txBody>
          <a:bodyPr spcFirstLastPara="1" wrap="square" lIns="121900" tIns="121900" rIns="121900" bIns="121900" anchor="t" anchorCtr="0">
            <a:noAutofit/>
          </a:bodyPr>
          <a:lstStyle/>
          <a:p>
            <a:r>
              <a:rPr lang="en" sz="3200" b="1">
                <a:solidFill>
                  <a:schemeClr val="accent2"/>
                </a:solidFill>
                <a:latin typeface="Montserrat"/>
                <a:ea typeface="Montserrat"/>
                <a:cs typeface="Montserrat"/>
                <a:sym typeface="Montserrat"/>
              </a:rPr>
              <a:t>Do you have any questions?</a:t>
            </a:r>
            <a:endParaRPr sz="3200" b="1">
              <a:solidFill>
                <a:schemeClr val="accent2"/>
              </a:solidFill>
              <a:latin typeface="Montserrat"/>
              <a:ea typeface="Montserrat"/>
              <a:cs typeface="Montserrat"/>
              <a:sym typeface="Montserrat"/>
            </a:endParaRPr>
          </a:p>
        </p:txBody>
      </p:sp>
      <p:sp>
        <p:nvSpPr>
          <p:cNvPr id="2" name="Rectangle 1">
            <a:extLst>
              <a:ext uri="{FF2B5EF4-FFF2-40B4-BE49-F238E27FC236}">
                <a16:creationId xmlns:a16="http://schemas.microsoft.com/office/drawing/2014/main" id="{9F707029-0138-42E2-B6D8-82D74AFBACEF}"/>
              </a:ext>
            </a:extLst>
          </p:cNvPr>
          <p:cNvSpPr/>
          <p:nvPr/>
        </p:nvSpPr>
        <p:spPr>
          <a:xfrm>
            <a:off x="950967" y="4429957"/>
            <a:ext cx="6381988" cy="16423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9" name="Google Shape;713;p68">
            <a:extLst>
              <a:ext uri="{FF2B5EF4-FFF2-40B4-BE49-F238E27FC236}">
                <a16:creationId xmlns:a16="http://schemas.microsoft.com/office/drawing/2014/main" id="{452597CB-3D31-4D53-9AEB-2BD72B1BF80E}"/>
              </a:ext>
            </a:extLst>
          </p:cNvPr>
          <p:cNvPicPr preferRelativeResize="0"/>
          <p:nvPr/>
        </p:nvPicPr>
        <p:blipFill rotWithShape="1">
          <a:blip r:embed="rId3">
            <a:alphaModFix/>
          </a:blip>
          <a:srcRect t="16540" b="16547"/>
          <a:stretch/>
        </p:blipFill>
        <p:spPr>
          <a:xfrm>
            <a:off x="2802155" y="3429000"/>
            <a:ext cx="5007235" cy="28089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5"/>
          <p:cNvSpPr txBox="1">
            <a:spLocks noGrp="1"/>
          </p:cNvSpPr>
          <p:nvPr>
            <p:ph type="title"/>
          </p:nvPr>
        </p:nvSpPr>
        <p:spPr>
          <a:xfrm>
            <a:off x="1001300" y="3758867"/>
            <a:ext cx="2885600" cy="862800"/>
          </a:xfrm>
          <a:prstGeom prst="rect">
            <a:avLst/>
          </a:prstGeom>
        </p:spPr>
        <p:txBody>
          <a:bodyPr spcFirstLastPara="1" wrap="square" lIns="121900" tIns="121900" rIns="121900" bIns="121900" anchor="ctr" anchorCtr="0">
            <a:noAutofit/>
          </a:bodyPr>
          <a:lstStyle/>
          <a:p>
            <a:r>
              <a:rPr lang="vi-VN"/>
              <a:t>7</a:t>
            </a:r>
            <a:r>
              <a:rPr lang="en"/>
              <a:t>5%</a:t>
            </a:r>
            <a:endParaRPr/>
          </a:p>
        </p:txBody>
      </p:sp>
      <p:sp>
        <p:nvSpPr>
          <p:cNvPr id="544" name="Google Shape;544;p55"/>
          <p:cNvSpPr txBox="1">
            <a:spLocks noGrp="1"/>
          </p:cNvSpPr>
          <p:nvPr>
            <p:ph type="subTitle" idx="1"/>
          </p:nvPr>
        </p:nvSpPr>
        <p:spPr>
          <a:xfrm>
            <a:off x="1001300" y="4520067"/>
            <a:ext cx="2885600" cy="862800"/>
          </a:xfrm>
          <a:prstGeom prst="rect">
            <a:avLst/>
          </a:prstGeom>
        </p:spPr>
        <p:txBody>
          <a:bodyPr spcFirstLastPara="1" wrap="square" lIns="121900" tIns="121900" rIns="121900" bIns="121900" anchor="t" anchorCtr="0">
            <a:noAutofit/>
          </a:bodyPr>
          <a:lstStyle/>
          <a:p>
            <a:pPr marL="0" indent="0">
              <a:spcAft>
                <a:spcPts val="2133"/>
              </a:spcAft>
              <a:buSzPts val="1100"/>
            </a:pPr>
            <a:r>
              <a:rPr lang="vi-VN"/>
              <a:t>Ô tô chạy nhiên liệu xăng</a:t>
            </a:r>
            <a:endParaRPr/>
          </a:p>
        </p:txBody>
      </p:sp>
      <p:sp>
        <p:nvSpPr>
          <p:cNvPr id="545" name="Google Shape;545;p55"/>
          <p:cNvSpPr txBox="1">
            <a:spLocks noGrp="1"/>
          </p:cNvSpPr>
          <p:nvPr>
            <p:ph type="title" idx="2"/>
          </p:nvPr>
        </p:nvSpPr>
        <p:spPr>
          <a:xfrm>
            <a:off x="4678116" y="3758867"/>
            <a:ext cx="2885600" cy="862800"/>
          </a:xfrm>
          <a:prstGeom prst="rect">
            <a:avLst/>
          </a:prstGeom>
        </p:spPr>
        <p:txBody>
          <a:bodyPr spcFirstLastPara="1" wrap="square" lIns="121900" tIns="121900" rIns="121900" bIns="121900" anchor="ctr" anchorCtr="0">
            <a:noAutofit/>
          </a:bodyPr>
          <a:lstStyle/>
          <a:p>
            <a:r>
              <a:rPr lang="vi-VN"/>
              <a:t>25</a:t>
            </a:r>
            <a:r>
              <a:rPr lang="en"/>
              <a:t>%</a:t>
            </a:r>
            <a:endParaRPr/>
          </a:p>
        </p:txBody>
      </p:sp>
      <p:sp>
        <p:nvSpPr>
          <p:cNvPr id="546" name="Google Shape;546;p55"/>
          <p:cNvSpPr txBox="1">
            <a:spLocks noGrp="1"/>
          </p:cNvSpPr>
          <p:nvPr>
            <p:ph type="subTitle" idx="3"/>
          </p:nvPr>
        </p:nvSpPr>
        <p:spPr>
          <a:xfrm>
            <a:off x="4678116" y="4520067"/>
            <a:ext cx="2885600" cy="862800"/>
          </a:xfrm>
          <a:prstGeom prst="rect">
            <a:avLst/>
          </a:prstGeom>
        </p:spPr>
        <p:txBody>
          <a:bodyPr spcFirstLastPara="1" wrap="square" lIns="121900" tIns="121900" rIns="121900" bIns="121900" anchor="t" anchorCtr="0">
            <a:noAutofit/>
          </a:bodyPr>
          <a:lstStyle/>
          <a:p>
            <a:pPr marL="0" indent="0">
              <a:spcAft>
                <a:spcPts val="2133"/>
              </a:spcAft>
              <a:buSzPts val="1100"/>
            </a:pPr>
            <a:r>
              <a:rPr lang="vi-VN"/>
              <a:t>Ô tô chạy bằng dầu DO (Diesel Oil)</a:t>
            </a:r>
            <a:endParaRPr/>
          </a:p>
        </p:txBody>
      </p:sp>
      <p:sp>
        <p:nvSpPr>
          <p:cNvPr id="547" name="Google Shape;547;p55"/>
          <p:cNvSpPr txBox="1">
            <a:spLocks noGrp="1"/>
          </p:cNvSpPr>
          <p:nvPr>
            <p:ph type="title" idx="4"/>
          </p:nvPr>
        </p:nvSpPr>
        <p:spPr>
          <a:xfrm>
            <a:off x="957067" y="510900"/>
            <a:ext cx="10277600" cy="862800"/>
          </a:xfrm>
          <a:prstGeom prst="rect">
            <a:avLst/>
          </a:prstGeom>
        </p:spPr>
        <p:txBody>
          <a:bodyPr spcFirstLastPara="1" wrap="square" lIns="121900" tIns="121900" rIns="121900" bIns="121900" anchor="t" anchorCtr="0">
            <a:noAutofit/>
          </a:bodyPr>
          <a:lstStyle/>
          <a:p>
            <a:r>
              <a:rPr lang="vi-VN"/>
              <a:t>Phương tiện giao thông ở Việt Nam</a:t>
            </a:r>
            <a:endParaRPr/>
          </a:p>
        </p:txBody>
      </p:sp>
      <p:sp>
        <p:nvSpPr>
          <p:cNvPr id="548" name="Google Shape;548;p55"/>
          <p:cNvSpPr txBox="1">
            <a:spLocks noGrp="1"/>
          </p:cNvSpPr>
          <p:nvPr>
            <p:ph type="title" idx="5"/>
          </p:nvPr>
        </p:nvSpPr>
        <p:spPr>
          <a:xfrm>
            <a:off x="8288133" y="3758867"/>
            <a:ext cx="2885600" cy="862800"/>
          </a:xfrm>
          <a:prstGeom prst="rect">
            <a:avLst/>
          </a:prstGeom>
        </p:spPr>
        <p:txBody>
          <a:bodyPr spcFirstLastPara="1" wrap="square" lIns="121900" tIns="121900" rIns="121900" bIns="121900" anchor="ctr" anchorCtr="0">
            <a:noAutofit/>
          </a:bodyPr>
          <a:lstStyle/>
          <a:p>
            <a:r>
              <a:rPr lang="vi-VN"/>
              <a:t>100</a:t>
            </a:r>
            <a:r>
              <a:rPr lang="en"/>
              <a:t>%</a:t>
            </a:r>
            <a:endParaRPr/>
          </a:p>
        </p:txBody>
      </p:sp>
      <p:sp>
        <p:nvSpPr>
          <p:cNvPr id="549" name="Google Shape;549;p55"/>
          <p:cNvSpPr txBox="1">
            <a:spLocks noGrp="1"/>
          </p:cNvSpPr>
          <p:nvPr>
            <p:ph type="subTitle" idx="6"/>
          </p:nvPr>
        </p:nvSpPr>
        <p:spPr>
          <a:xfrm>
            <a:off x="8288133" y="4520067"/>
            <a:ext cx="2885600" cy="862800"/>
          </a:xfrm>
          <a:prstGeom prst="rect">
            <a:avLst/>
          </a:prstGeom>
        </p:spPr>
        <p:txBody>
          <a:bodyPr spcFirstLastPara="1" wrap="square" lIns="121900" tIns="121900" rIns="121900" bIns="121900" anchor="t" anchorCtr="0">
            <a:noAutofit/>
          </a:bodyPr>
          <a:lstStyle/>
          <a:p>
            <a:pPr marL="0" indent="0">
              <a:spcAft>
                <a:spcPts val="2133"/>
              </a:spcAft>
              <a:buSzPts val="1100"/>
            </a:pPr>
            <a:r>
              <a:rPr lang="vi-VN"/>
              <a:t>Xe máy chạy bằng xăng</a:t>
            </a:r>
            <a:endParaRPr/>
          </a:p>
        </p:txBody>
      </p:sp>
      <p:sp>
        <p:nvSpPr>
          <p:cNvPr id="550" name="Google Shape;550;p55"/>
          <p:cNvSpPr/>
          <p:nvPr/>
        </p:nvSpPr>
        <p:spPr>
          <a:xfrm>
            <a:off x="1638900" y="2128484"/>
            <a:ext cx="1453600" cy="1453600"/>
          </a:xfrm>
          <a:prstGeom prst="donut">
            <a:avLst>
              <a:gd name="adj" fmla="val 18315"/>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1" name="Google Shape;551;p55"/>
          <p:cNvSpPr/>
          <p:nvPr/>
        </p:nvSpPr>
        <p:spPr>
          <a:xfrm>
            <a:off x="1638900" y="2128484"/>
            <a:ext cx="1453600" cy="1453600"/>
          </a:xfrm>
          <a:prstGeom prst="blockArc">
            <a:avLst>
              <a:gd name="adj1" fmla="val 3925824"/>
              <a:gd name="adj2" fmla="val 20471101"/>
              <a:gd name="adj3" fmla="val 17743"/>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A1C448"/>
              </a:solidFill>
              <a:latin typeface="Arial"/>
              <a:cs typeface="Arial"/>
              <a:sym typeface="Arial"/>
            </a:endParaRPr>
          </a:p>
        </p:txBody>
      </p:sp>
      <p:sp>
        <p:nvSpPr>
          <p:cNvPr id="552" name="Google Shape;552;p55"/>
          <p:cNvSpPr/>
          <p:nvPr/>
        </p:nvSpPr>
        <p:spPr>
          <a:xfrm>
            <a:off x="5369200" y="2128484"/>
            <a:ext cx="1453600" cy="1453600"/>
          </a:xfrm>
          <a:prstGeom prst="donut">
            <a:avLst>
              <a:gd name="adj" fmla="val 18315"/>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3" name="Google Shape;553;p55"/>
          <p:cNvSpPr/>
          <p:nvPr/>
        </p:nvSpPr>
        <p:spPr>
          <a:xfrm>
            <a:off x="5369200" y="2128484"/>
            <a:ext cx="1453600" cy="1453600"/>
          </a:xfrm>
          <a:prstGeom prst="blockArc">
            <a:avLst>
              <a:gd name="adj1" fmla="val 3925824"/>
              <a:gd name="adj2" fmla="val 9646260"/>
              <a:gd name="adj3" fmla="val 19560"/>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A1C448"/>
              </a:solidFill>
              <a:latin typeface="Arial"/>
              <a:cs typeface="Arial"/>
              <a:sym typeface="Arial"/>
            </a:endParaRPr>
          </a:p>
        </p:txBody>
      </p:sp>
      <p:sp>
        <p:nvSpPr>
          <p:cNvPr id="554" name="Google Shape;554;p55"/>
          <p:cNvSpPr/>
          <p:nvPr/>
        </p:nvSpPr>
        <p:spPr>
          <a:xfrm>
            <a:off x="9004133" y="2128484"/>
            <a:ext cx="1453600" cy="1453600"/>
          </a:xfrm>
          <a:prstGeom prst="donut">
            <a:avLst>
              <a:gd name="adj" fmla="val 18315"/>
            </a:avLst>
          </a:pr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5" name="Google Shape;555;p55"/>
          <p:cNvSpPr/>
          <p:nvPr/>
        </p:nvSpPr>
        <p:spPr>
          <a:xfrm>
            <a:off x="9004133" y="2128484"/>
            <a:ext cx="1453600" cy="1453600"/>
          </a:xfrm>
          <a:prstGeom prst="blockArc">
            <a:avLst>
              <a:gd name="adj1" fmla="val 3852748"/>
              <a:gd name="adj2" fmla="val 3823216"/>
              <a:gd name="adj3" fmla="val 19832"/>
            </a:avLst>
          </a:pr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A1C448"/>
              </a:solidFill>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51"/>
          <p:cNvSpPr txBox="1">
            <a:spLocks noGrp="1"/>
          </p:cNvSpPr>
          <p:nvPr>
            <p:ph type="title"/>
          </p:nvPr>
        </p:nvSpPr>
        <p:spPr>
          <a:xfrm>
            <a:off x="634491" y="3309942"/>
            <a:ext cx="10638535" cy="2377292"/>
          </a:xfrm>
          <a:prstGeom prst="rect">
            <a:avLst/>
          </a:prstGeom>
        </p:spPr>
        <p:txBody>
          <a:bodyPr spcFirstLastPara="1" wrap="square" lIns="121900" tIns="121900" rIns="121900" bIns="121900" anchor="b" anchorCtr="0">
            <a:noAutofit/>
          </a:bodyPr>
          <a:lstStyle/>
          <a:p>
            <a:r>
              <a:rPr lang="vi-VN" sz="13000"/>
              <a:t>4</a:t>
            </a:r>
            <a:r>
              <a:rPr lang="en" sz="13000"/>
              <a:t>,600.00</a:t>
            </a:r>
            <a:r>
              <a:rPr lang="vi-VN" sz="13000"/>
              <a:t> kilogram</a:t>
            </a:r>
            <a:endParaRPr sz="13000"/>
          </a:p>
        </p:txBody>
      </p:sp>
      <p:sp>
        <p:nvSpPr>
          <p:cNvPr id="485" name="Google Shape;485;p51"/>
          <p:cNvSpPr txBox="1">
            <a:spLocks noGrp="1"/>
          </p:cNvSpPr>
          <p:nvPr>
            <p:ph type="body" idx="1"/>
          </p:nvPr>
        </p:nvSpPr>
        <p:spPr>
          <a:xfrm>
            <a:off x="1634971" y="2647186"/>
            <a:ext cx="8922057" cy="2974019"/>
          </a:xfrm>
          <a:prstGeom prst="rect">
            <a:avLst/>
          </a:prstGeom>
        </p:spPr>
        <p:txBody>
          <a:bodyPr spcFirstLastPara="1" wrap="square" lIns="121900" tIns="121900" rIns="121900" bIns="121900" anchor="t" anchorCtr="0">
            <a:noAutofit/>
          </a:bodyPr>
          <a:lstStyle/>
          <a:p>
            <a:pPr marL="0" indent="0">
              <a:buClr>
                <a:schemeClr val="dk1"/>
              </a:buClr>
              <a:buSzPts val="1100"/>
              <a:buNone/>
            </a:pPr>
            <a:r>
              <a:rPr lang="vi-VN" sz="4000" b="1"/>
              <a:t>CO2 phát thải từ một gallon xăng: 8,887 gram (CO2/gallon)</a:t>
            </a:r>
            <a:endParaRPr sz="4000" b="1"/>
          </a:p>
        </p:txBody>
      </p:sp>
      <p:sp>
        <p:nvSpPr>
          <p:cNvPr id="4" name="Google Shape;485;p51">
            <a:extLst>
              <a:ext uri="{FF2B5EF4-FFF2-40B4-BE49-F238E27FC236}">
                <a16:creationId xmlns:a16="http://schemas.microsoft.com/office/drawing/2014/main" id="{53B4FFDD-077E-47A3-8E47-F93A21BBE5C2}"/>
              </a:ext>
            </a:extLst>
          </p:cNvPr>
          <p:cNvSpPr txBox="1">
            <a:spLocks/>
          </p:cNvSpPr>
          <p:nvPr/>
        </p:nvSpPr>
        <p:spPr>
          <a:xfrm>
            <a:off x="2304460" y="4210814"/>
            <a:ext cx="8666085" cy="107907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57189" algn="ctr" rtl="0">
              <a:lnSpc>
                <a:spcPct val="100000"/>
              </a:lnSpc>
              <a:spcBef>
                <a:spcPts val="0"/>
              </a:spcBef>
              <a:spcAft>
                <a:spcPts val="0"/>
              </a:spcAft>
              <a:buClr>
                <a:schemeClr val="dk2"/>
              </a:buClr>
              <a:buSzPts val="1800"/>
              <a:buFont typeface="Montserrat"/>
              <a:buChar char="●"/>
              <a:defRPr sz="1867" b="0" i="0" u="none" strike="noStrike" cap="none">
                <a:solidFill>
                  <a:schemeClr val="dk1"/>
                </a:solidFill>
                <a:latin typeface="Montserrat"/>
                <a:ea typeface="Montserrat"/>
                <a:cs typeface="Montserrat"/>
                <a:sym typeface="Montserrat"/>
              </a:defRPr>
            </a:lvl1pPr>
            <a:lvl2pPr marL="1219170" marR="0" lvl="1" indent="-423323" algn="ctr" rtl="0">
              <a:lnSpc>
                <a:spcPct val="100000"/>
              </a:lnSpc>
              <a:spcBef>
                <a:spcPts val="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828754" marR="0" lvl="2"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2438339" marR="0" lvl="3"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3047924" marR="0" lvl="4"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3657509" marR="0" lvl="5"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4267093" marR="0" lvl="6"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4876678" marR="0" lvl="7" indent="-423323" algn="ctr" rtl="0">
              <a:lnSpc>
                <a:spcPct val="100000"/>
              </a:lnSpc>
              <a:spcBef>
                <a:spcPts val="2133"/>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5486263" marR="0" lvl="8" indent="-423323" algn="ctr" rtl="0">
              <a:lnSpc>
                <a:spcPct val="100000"/>
              </a:lnSpc>
              <a:spcBef>
                <a:spcPts val="2133"/>
              </a:spcBef>
              <a:spcAft>
                <a:spcPts val="2133"/>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pPr marL="0" indent="0">
              <a:buClr>
                <a:schemeClr val="dk1"/>
              </a:buClr>
              <a:buSzPts val="1100"/>
              <a:buNone/>
            </a:pPr>
            <a:r>
              <a:rPr lang="vi-VN" sz="2400" b="1" kern="0"/>
              <a:t>phương tiện chở khách thông thường</a:t>
            </a:r>
          </a:p>
        </p:txBody>
      </p:sp>
      <p:pic>
        <p:nvPicPr>
          <p:cNvPr id="2" name="Picture 1">
            <a:extLst>
              <a:ext uri="{FF2B5EF4-FFF2-40B4-BE49-F238E27FC236}">
                <a16:creationId xmlns:a16="http://schemas.microsoft.com/office/drawing/2014/main" id="{7459EA59-A937-4FD8-8663-08383304815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5000" y1="13000" x2="3667" y2="12750"/>
                      </a14:backgroundRemoval>
                    </a14:imgEffect>
                  </a14:imgLayer>
                </a14:imgProps>
              </a:ext>
              <a:ext uri="{28A0092B-C50C-407E-A947-70E740481C1C}">
                <a14:useLocalDpi xmlns:a14="http://schemas.microsoft.com/office/drawing/2010/main" val="0"/>
              </a:ext>
            </a:extLst>
          </a:blip>
          <a:srcRect/>
          <a:stretch/>
        </p:blipFill>
        <p:spPr>
          <a:xfrm>
            <a:off x="3871755" y="841741"/>
            <a:ext cx="5003695" cy="3335796"/>
          </a:xfrm>
          <a:prstGeom prst="rect">
            <a:avLst/>
          </a:prstGeom>
        </p:spPr>
      </p:pic>
      <p:sp>
        <p:nvSpPr>
          <p:cNvPr id="10" name="TextBox 9">
            <a:extLst>
              <a:ext uri="{FF2B5EF4-FFF2-40B4-BE49-F238E27FC236}">
                <a16:creationId xmlns:a16="http://schemas.microsoft.com/office/drawing/2014/main" id="{21443E05-D294-4653-B0AC-082BBF8DFAFE}"/>
              </a:ext>
            </a:extLst>
          </p:cNvPr>
          <p:cNvSpPr txBox="1"/>
          <p:nvPr/>
        </p:nvSpPr>
        <p:spPr>
          <a:xfrm>
            <a:off x="2780930" y="3508638"/>
            <a:ext cx="6094520" cy="1979901"/>
          </a:xfrm>
          <a:prstGeom prst="rect">
            <a:avLst/>
          </a:prstGeom>
          <a:noFill/>
        </p:spPr>
        <p:txBody>
          <a:bodyPr wrap="square">
            <a:spAutoFit/>
          </a:bodyPr>
          <a:lstStyle/>
          <a:p>
            <a:r>
              <a:rPr kumimoji="0" lang="vi-VN" sz="12266" b="1" i="0" u="none" strike="noStrike" kern="0" cap="none" spc="0" normalizeH="0" baseline="0" noProof="0">
                <a:ln>
                  <a:noFill/>
                </a:ln>
                <a:solidFill>
                  <a:srgbClr val="4A8CFF"/>
                </a:solidFill>
                <a:effectLst/>
                <a:uLnTx/>
                <a:uFillTx/>
                <a:latin typeface="Montserrat"/>
                <a:sym typeface="Montserrat"/>
              </a:rPr>
              <a:t>1</a:t>
            </a:r>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485">
                                            <p:txEl>
                                              <p:pRg st="0" end="0"/>
                                            </p:txEl>
                                          </p:spTgt>
                                        </p:tgtEl>
                                      </p:cBhvr>
                                    </p:animEffect>
                                    <p:set>
                                      <p:cBhvr>
                                        <p:cTn id="11" dur="1" fill="hold">
                                          <p:stCondLst>
                                            <p:cond delay="499"/>
                                          </p:stCondLst>
                                        </p:cTn>
                                        <p:tgtEl>
                                          <p:spTgt spid="485">
                                            <p:txEl>
                                              <p:pRg st="0" end="0"/>
                                            </p:txEl>
                                          </p:spTgt>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
                                        </p:tgtEl>
                                      </p:cBhvr>
                                    </p:animEffect>
                                    <p:set>
                                      <p:cBhvr>
                                        <p:cTn id="27" dur="1" fill="hold">
                                          <p:stCondLst>
                                            <p:cond delay="499"/>
                                          </p:stCondLst>
                                        </p:cTn>
                                        <p:tgtEl>
                                          <p:spTgt spid="2"/>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84"/>
                                        </p:tgtEl>
                                        <p:attrNameLst>
                                          <p:attrName>style.visibility</p:attrName>
                                        </p:attrNameLst>
                                      </p:cBhvr>
                                      <p:to>
                                        <p:strVal val="visible"/>
                                      </p:to>
                                    </p:set>
                                    <p:animEffect transition="in" filter="fade">
                                      <p:cBhvr>
                                        <p:cTn id="38" dur="500"/>
                                        <p:tgtEl>
                                          <p:spTgt spid="4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484"/>
                                        </p:tgtEl>
                                      </p:cBhvr>
                                    </p:animEffect>
                                    <p:set>
                                      <p:cBhvr>
                                        <p:cTn id="43" dur="1" fill="hold">
                                          <p:stCondLst>
                                            <p:cond delay="499"/>
                                          </p:stCondLst>
                                        </p:cTn>
                                        <p:tgtEl>
                                          <p:spTgt spid="4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p:bldP spid="484" grpId="1"/>
      <p:bldP spid="485" grpId="0" build="p"/>
      <p:bldP spid="485" grpId="1" build="p"/>
      <p:bldP spid="4" grpId="0"/>
      <p:bldP spid="4"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56"/>
          <p:cNvSpPr txBox="1">
            <a:spLocks noGrp="1"/>
          </p:cNvSpPr>
          <p:nvPr>
            <p:ph type="title"/>
          </p:nvPr>
        </p:nvSpPr>
        <p:spPr>
          <a:xfrm>
            <a:off x="1063602" y="502022"/>
            <a:ext cx="10277600" cy="763600"/>
          </a:xfrm>
          <a:prstGeom prst="rect">
            <a:avLst/>
          </a:prstGeom>
        </p:spPr>
        <p:txBody>
          <a:bodyPr spcFirstLastPara="1" wrap="square" lIns="121900" tIns="121900" rIns="121900" bIns="121900" anchor="t" anchorCtr="0">
            <a:noAutofit/>
          </a:bodyPr>
          <a:lstStyle/>
          <a:p>
            <a:r>
              <a:rPr lang="vi-VN"/>
              <a:t>Lý do chọn đề tài</a:t>
            </a:r>
            <a:endParaRPr/>
          </a:p>
        </p:txBody>
      </p:sp>
      <p:sp>
        <p:nvSpPr>
          <p:cNvPr id="561" name="Google Shape;561;p56"/>
          <p:cNvSpPr txBox="1">
            <a:spLocks noGrp="1"/>
          </p:cNvSpPr>
          <p:nvPr>
            <p:ph type="subTitle" idx="1"/>
          </p:nvPr>
        </p:nvSpPr>
        <p:spPr>
          <a:xfrm>
            <a:off x="2451451" y="4498476"/>
            <a:ext cx="3015600" cy="544800"/>
          </a:xfrm>
          <a:prstGeom prst="rect">
            <a:avLst/>
          </a:prstGeom>
        </p:spPr>
        <p:txBody>
          <a:bodyPr spcFirstLastPara="1" wrap="square" lIns="121900" tIns="121900" rIns="121900" bIns="121900" anchor="t" anchorCtr="0">
            <a:noAutofit/>
          </a:bodyPr>
          <a:lstStyle/>
          <a:p>
            <a:pPr marL="0" indent="0">
              <a:spcAft>
                <a:spcPts val="2133"/>
              </a:spcAft>
            </a:pPr>
            <a:r>
              <a:rPr lang="vi-VN"/>
              <a:t>Ô nhiễm môi trường</a:t>
            </a:r>
            <a:endParaRPr/>
          </a:p>
        </p:txBody>
      </p:sp>
      <p:sp>
        <p:nvSpPr>
          <p:cNvPr id="562" name="Google Shape;562;p56"/>
          <p:cNvSpPr txBox="1">
            <a:spLocks noGrp="1"/>
          </p:cNvSpPr>
          <p:nvPr>
            <p:ph type="subTitle" idx="2"/>
          </p:nvPr>
        </p:nvSpPr>
        <p:spPr>
          <a:xfrm>
            <a:off x="2124164" y="4902217"/>
            <a:ext cx="3670174" cy="965200"/>
          </a:xfrm>
          <a:prstGeom prst="rect">
            <a:avLst/>
          </a:prstGeom>
        </p:spPr>
        <p:txBody>
          <a:bodyPr spcFirstLastPara="1" wrap="square" lIns="121900" tIns="121900" rIns="121900" bIns="121900" anchor="t" anchorCtr="0">
            <a:noAutofit/>
          </a:bodyPr>
          <a:lstStyle/>
          <a:p>
            <a:pPr marL="0" indent="0" algn="just">
              <a:buClr>
                <a:schemeClr val="dk1"/>
              </a:buClr>
              <a:buSzPts val="1100"/>
            </a:pPr>
            <a:r>
              <a:rPr lang="vi-VN"/>
              <a:t>Phát thải khói bụi và các khí độc hại từ động cơ của các phương tiện cơ giới</a:t>
            </a:r>
            <a:endParaRPr/>
          </a:p>
        </p:txBody>
      </p:sp>
      <p:sp>
        <p:nvSpPr>
          <p:cNvPr id="563" name="Google Shape;563;p56"/>
          <p:cNvSpPr txBox="1">
            <a:spLocks noGrp="1"/>
          </p:cNvSpPr>
          <p:nvPr>
            <p:ph type="subTitle" idx="3"/>
          </p:nvPr>
        </p:nvSpPr>
        <p:spPr>
          <a:xfrm>
            <a:off x="6724951" y="4492975"/>
            <a:ext cx="4144006" cy="544800"/>
          </a:xfrm>
          <a:prstGeom prst="rect">
            <a:avLst/>
          </a:prstGeom>
        </p:spPr>
        <p:txBody>
          <a:bodyPr spcFirstLastPara="1" wrap="square" lIns="121900" tIns="121900" rIns="121900" bIns="121900" anchor="t" anchorCtr="0">
            <a:noAutofit/>
          </a:bodyPr>
          <a:lstStyle/>
          <a:p>
            <a:pPr marL="0" indent="0">
              <a:spcAft>
                <a:spcPts val="2133"/>
              </a:spcAft>
            </a:pPr>
            <a:r>
              <a:rPr lang="vi-VN"/>
              <a:t>Cạn kiệt nhiêu liệu hóa thạch</a:t>
            </a:r>
          </a:p>
          <a:p>
            <a:pPr marL="0" indent="0">
              <a:spcAft>
                <a:spcPts val="2133"/>
              </a:spcAft>
            </a:pPr>
            <a:endParaRPr/>
          </a:p>
        </p:txBody>
      </p:sp>
      <p:sp>
        <p:nvSpPr>
          <p:cNvPr id="564" name="Google Shape;564;p56"/>
          <p:cNvSpPr txBox="1">
            <a:spLocks noGrp="1"/>
          </p:cNvSpPr>
          <p:nvPr>
            <p:ph type="subTitle" idx="4"/>
          </p:nvPr>
        </p:nvSpPr>
        <p:spPr>
          <a:xfrm>
            <a:off x="6934047" y="4902217"/>
            <a:ext cx="4041881" cy="1085316"/>
          </a:xfrm>
          <a:prstGeom prst="rect">
            <a:avLst/>
          </a:prstGeom>
        </p:spPr>
        <p:txBody>
          <a:bodyPr spcFirstLastPara="1" wrap="square" lIns="121900" tIns="121900" rIns="121900" bIns="121900" anchor="t" anchorCtr="0">
            <a:noAutofit/>
          </a:bodyPr>
          <a:lstStyle/>
          <a:p>
            <a:pPr marL="0" indent="0" algn="just">
              <a:buClr>
                <a:schemeClr val="dk1"/>
              </a:buClr>
              <a:buSzPts val="1100"/>
            </a:pPr>
            <a:r>
              <a:rPr lang="vi-VN"/>
              <a:t>Dầu mỏ chỉ đủ khai thác trong khoảng 34 năm; khí thiên nhiên 63 năm; than đá 4 năm.</a:t>
            </a:r>
            <a:endParaRPr/>
          </a:p>
        </p:txBody>
      </p:sp>
      <p:pic>
        <p:nvPicPr>
          <p:cNvPr id="565" name="Google Shape;565;p56"/>
          <p:cNvPicPr preferRelativeResize="0"/>
          <p:nvPr/>
        </p:nvPicPr>
        <p:blipFill rotWithShape="1">
          <a:blip r:embed="rId3">
            <a:extLst>
              <a:ext uri="{28A0092B-C50C-407E-A947-70E740481C1C}">
                <a14:useLocalDpi xmlns:a14="http://schemas.microsoft.com/office/drawing/2010/main" val="0"/>
              </a:ext>
            </a:extLst>
          </a:blip>
          <a:srcRect l="27285" r="27285"/>
          <a:stretch/>
        </p:blipFill>
        <p:spPr>
          <a:xfrm>
            <a:off x="7237167" y="1274500"/>
            <a:ext cx="3015600" cy="3123740"/>
          </a:xfrm>
          <a:prstGeom prst="ellipse">
            <a:avLst/>
          </a:prstGeom>
          <a:noFill/>
          <a:ln>
            <a:noFill/>
          </a:ln>
        </p:spPr>
      </p:pic>
      <p:pic>
        <p:nvPicPr>
          <p:cNvPr id="566" name="Google Shape;566;p56"/>
          <p:cNvPicPr preferRelativeResize="0"/>
          <p:nvPr/>
        </p:nvPicPr>
        <p:blipFill rotWithShape="1">
          <a:blip r:embed="rId4">
            <a:extLst>
              <a:ext uri="{28A0092B-C50C-407E-A947-70E740481C1C}">
                <a14:useLocalDpi xmlns:a14="http://schemas.microsoft.com/office/drawing/2010/main" val="0"/>
              </a:ext>
            </a:extLst>
          </a:blip>
          <a:srcRect l="32891" r="9841"/>
          <a:stretch/>
        </p:blipFill>
        <p:spPr>
          <a:xfrm>
            <a:off x="2369132" y="1274500"/>
            <a:ext cx="3180239" cy="3123740"/>
          </a:xfrm>
          <a:prstGeom prst="ellipse">
            <a:avLst/>
          </a:prstGeom>
          <a:noFill/>
          <a:ln>
            <a:noFill/>
          </a:ln>
        </p:spPr>
      </p:pic>
      <p:sp>
        <p:nvSpPr>
          <p:cNvPr id="567" name="Google Shape;567;p56"/>
          <p:cNvSpPr/>
          <p:nvPr/>
        </p:nvSpPr>
        <p:spPr>
          <a:xfrm rot="5400000">
            <a:off x="-2841800" y="2733333"/>
            <a:ext cx="6096000" cy="412400"/>
          </a:xfrm>
          <a:prstGeom prst="rect">
            <a:avLst/>
          </a:pr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3"/>
          <p:cNvSpPr txBox="1">
            <a:spLocks noGrp="1"/>
          </p:cNvSpPr>
          <p:nvPr>
            <p:ph type="title"/>
          </p:nvPr>
        </p:nvSpPr>
        <p:spPr>
          <a:xfrm>
            <a:off x="951067" y="2969400"/>
            <a:ext cx="6750113" cy="1995100"/>
          </a:xfrm>
          <a:prstGeom prst="rect">
            <a:avLst/>
          </a:prstGeom>
        </p:spPr>
        <p:txBody>
          <a:bodyPr spcFirstLastPara="1" wrap="square" lIns="121900" tIns="121900" rIns="121900" bIns="121900" anchor="ctr" anchorCtr="0">
            <a:noAutofit/>
          </a:bodyPr>
          <a:lstStyle/>
          <a:p>
            <a:r>
              <a:rPr lang="vi-VN"/>
              <a:t>Phương án</a:t>
            </a:r>
            <a:br>
              <a:rPr lang="vi-VN"/>
            </a:br>
            <a:r>
              <a:rPr lang="vi-VN"/>
              <a:t>Giảm phát thải</a:t>
            </a:r>
            <a:endParaRPr/>
          </a:p>
        </p:txBody>
      </p:sp>
      <p:sp>
        <p:nvSpPr>
          <p:cNvPr id="498" name="Google Shape;498;p53"/>
          <p:cNvSpPr txBox="1">
            <a:spLocks noGrp="1"/>
          </p:cNvSpPr>
          <p:nvPr>
            <p:ph type="subTitle" idx="1"/>
          </p:nvPr>
        </p:nvSpPr>
        <p:spPr>
          <a:xfrm>
            <a:off x="951067" y="4964500"/>
            <a:ext cx="5950000" cy="904000"/>
          </a:xfrm>
          <a:prstGeom prst="rect">
            <a:avLst/>
          </a:prstGeom>
        </p:spPr>
        <p:txBody>
          <a:bodyPr spcFirstLastPara="1" wrap="square" lIns="121900" tIns="121900" rIns="121900" bIns="121900" anchor="t" anchorCtr="0">
            <a:noAutofit/>
          </a:bodyPr>
          <a:lstStyle/>
          <a:p>
            <a:pPr marL="0" indent="0">
              <a:buClr>
                <a:schemeClr val="dk1"/>
              </a:buClr>
              <a:buSzPts val="1100"/>
            </a:pPr>
            <a:r>
              <a:rPr lang="en-US">
                <a:solidFill>
                  <a:schemeClr val="dk1"/>
                </a:solidFill>
              </a:rPr>
              <a:t>Các loại nhiên liệu khai thế giảm khí thải: LPG, CNG, Ethanol</a:t>
            </a:r>
          </a:p>
        </p:txBody>
      </p:sp>
      <p:sp>
        <p:nvSpPr>
          <p:cNvPr id="499" name="Google Shape;499;p53"/>
          <p:cNvSpPr txBox="1">
            <a:spLocks noGrp="1"/>
          </p:cNvSpPr>
          <p:nvPr>
            <p:ph type="title" idx="2"/>
          </p:nvPr>
        </p:nvSpPr>
        <p:spPr>
          <a:xfrm>
            <a:off x="951067" y="1683100"/>
            <a:ext cx="5950000" cy="1522400"/>
          </a:xfrm>
          <a:prstGeom prst="rect">
            <a:avLst/>
          </a:prstGeom>
        </p:spPr>
        <p:txBody>
          <a:bodyPr spcFirstLastPara="1" wrap="square" lIns="121900" tIns="121900" rIns="121900" bIns="121900" anchor="b" anchorCtr="0">
            <a:noAutofit/>
          </a:bodyPr>
          <a:lstStyle/>
          <a:p>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9"/>
          <p:cNvSpPr txBox="1">
            <a:spLocks noGrp="1"/>
          </p:cNvSpPr>
          <p:nvPr>
            <p:ph type="title"/>
          </p:nvPr>
        </p:nvSpPr>
        <p:spPr>
          <a:xfrm>
            <a:off x="3766915" y="4762809"/>
            <a:ext cx="7676400" cy="763600"/>
          </a:xfrm>
          <a:prstGeom prst="rect">
            <a:avLst/>
          </a:prstGeom>
        </p:spPr>
        <p:txBody>
          <a:bodyPr spcFirstLastPara="1" wrap="square" lIns="121900" tIns="121900" rIns="121900" bIns="121900" anchor="t" anchorCtr="0">
            <a:noAutofit/>
          </a:bodyPr>
          <a:lstStyle/>
          <a:p>
            <a:r>
              <a:rPr lang="en"/>
              <a:t>—</a:t>
            </a:r>
            <a:r>
              <a:rPr lang="vi-VN"/>
              <a:t> News.oto-hui.com</a:t>
            </a:r>
            <a:endParaRPr/>
          </a:p>
        </p:txBody>
      </p:sp>
      <p:sp>
        <p:nvSpPr>
          <p:cNvPr id="472" name="Google Shape;472;p49"/>
          <p:cNvSpPr txBox="1">
            <a:spLocks noGrp="1"/>
          </p:cNvSpPr>
          <p:nvPr>
            <p:ph type="subTitle" idx="1"/>
          </p:nvPr>
        </p:nvSpPr>
        <p:spPr>
          <a:xfrm flipH="1">
            <a:off x="3977194" y="1003178"/>
            <a:ext cx="7466121" cy="3994950"/>
          </a:xfrm>
          <a:prstGeom prst="rect">
            <a:avLst/>
          </a:prstGeom>
        </p:spPr>
        <p:txBody>
          <a:bodyPr spcFirstLastPara="1" wrap="square" lIns="121900" tIns="121900" rIns="121900" bIns="121900" anchor="ctr" anchorCtr="0">
            <a:noAutofit/>
          </a:bodyPr>
          <a:lstStyle/>
          <a:p>
            <a:pPr marL="0" indent="0" algn="just">
              <a:buClr>
                <a:schemeClr val="dk1"/>
              </a:buClr>
              <a:buSzPts val="1100"/>
            </a:pPr>
            <a:r>
              <a:rPr lang="en"/>
              <a:t>“</a:t>
            </a:r>
            <a:r>
              <a:rPr lang="vi-VN"/>
              <a:t>Theo dự báo của các chuyên gia, trong vòng 10 năm nữa, ít nhất 60% số xe hơi đang vận hành trên thế giới sẽ sử dụng những loại nhiên liệu sạch thay vì dùng xăng</a:t>
            </a:r>
            <a:r>
              <a:rPr lang="en"/>
              <a: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8"/>
          <p:cNvSpPr txBox="1">
            <a:spLocks noGrp="1"/>
          </p:cNvSpPr>
          <p:nvPr>
            <p:ph type="subTitle" idx="1"/>
          </p:nvPr>
        </p:nvSpPr>
        <p:spPr>
          <a:xfrm>
            <a:off x="7928667" y="3231440"/>
            <a:ext cx="3306000" cy="565200"/>
          </a:xfrm>
          <a:prstGeom prst="rect">
            <a:avLst/>
          </a:prstGeom>
        </p:spPr>
        <p:txBody>
          <a:bodyPr spcFirstLastPara="1" wrap="square" lIns="121900" tIns="121900" rIns="121900" bIns="121900" anchor="t" anchorCtr="0">
            <a:noAutofit/>
          </a:bodyPr>
          <a:lstStyle/>
          <a:p>
            <a:pPr marL="0" indent="0">
              <a:spcAft>
                <a:spcPts val="2133"/>
              </a:spcAft>
            </a:pPr>
            <a:r>
              <a:rPr lang="vi-VN"/>
              <a:t>Khí CNG</a:t>
            </a:r>
            <a:endParaRPr/>
          </a:p>
        </p:txBody>
      </p:sp>
      <p:sp>
        <p:nvSpPr>
          <p:cNvPr id="589" name="Google Shape;589;p58"/>
          <p:cNvSpPr txBox="1">
            <a:spLocks noGrp="1"/>
          </p:cNvSpPr>
          <p:nvPr>
            <p:ph type="subTitle" idx="3"/>
          </p:nvPr>
        </p:nvSpPr>
        <p:spPr>
          <a:xfrm>
            <a:off x="7928667" y="5956533"/>
            <a:ext cx="3306000" cy="453600"/>
          </a:xfrm>
          <a:prstGeom prst="rect">
            <a:avLst/>
          </a:prstGeom>
        </p:spPr>
        <p:txBody>
          <a:bodyPr spcFirstLastPara="1" wrap="square" lIns="121900" tIns="121900" rIns="121900" bIns="121900" anchor="t" anchorCtr="0">
            <a:noAutofit/>
          </a:bodyPr>
          <a:lstStyle/>
          <a:p>
            <a:pPr marL="0" indent="0">
              <a:spcAft>
                <a:spcPts val="2133"/>
              </a:spcAft>
            </a:pPr>
            <a:r>
              <a:rPr lang="vi-VN"/>
              <a:t>Xăng pha ethanol</a:t>
            </a:r>
            <a:endParaRPr/>
          </a:p>
        </p:txBody>
      </p:sp>
      <p:sp>
        <p:nvSpPr>
          <p:cNvPr id="591" name="Google Shape;591;p58"/>
          <p:cNvSpPr txBox="1">
            <a:spLocks noGrp="1"/>
          </p:cNvSpPr>
          <p:nvPr>
            <p:ph type="subTitle" idx="5"/>
          </p:nvPr>
        </p:nvSpPr>
        <p:spPr>
          <a:xfrm>
            <a:off x="4201667" y="3231440"/>
            <a:ext cx="3306000" cy="565200"/>
          </a:xfrm>
          <a:prstGeom prst="rect">
            <a:avLst/>
          </a:prstGeom>
        </p:spPr>
        <p:txBody>
          <a:bodyPr spcFirstLastPara="1" wrap="square" lIns="121900" tIns="121900" rIns="121900" bIns="121900" anchor="t" anchorCtr="0">
            <a:noAutofit/>
          </a:bodyPr>
          <a:lstStyle/>
          <a:p>
            <a:pPr marL="0" indent="0">
              <a:spcAft>
                <a:spcPts val="2133"/>
              </a:spcAft>
            </a:pPr>
            <a:r>
              <a:rPr lang="vi-VN"/>
              <a:t>Xe điện</a:t>
            </a:r>
            <a:endParaRPr/>
          </a:p>
        </p:txBody>
      </p:sp>
      <p:sp>
        <p:nvSpPr>
          <p:cNvPr id="593" name="Google Shape;593;p58"/>
          <p:cNvSpPr txBox="1">
            <a:spLocks noGrp="1"/>
          </p:cNvSpPr>
          <p:nvPr>
            <p:ph type="subTitle" idx="7"/>
          </p:nvPr>
        </p:nvSpPr>
        <p:spPr>
          <a:xfrm>
            <a:off x="4201667" y="5956533"/>
            <a:ext cx="3306000" cy="453600"/>
          </a:xfrm>
          <a:prstGeom prst="rect">
            <a:avLst/>
          </a:prstGeom>
        </p:spPr>
        <p:txBody>
          <a:bodyPr spcFirstLastPara="1" wrap="square" lIns="121900" tIns="121900" rIns="121900" bIns="121900" anchor="t" anchorCtr="0">
            <a:noAutofit/>
          </a:bodyPr>
          <a:lstStyle/>
          <a:p>
            <a:pPr marL="0" indent="0">
              <a:spcAft>
                <a:spcPts val="2133"/>
              </a:spcAft>
            </a:pPr>
            <a:r>
              <a:rPr lang="vi-VN"/>
              <a:t>Gas (LPG)</a:t>
            </a:r>
            <a:endParaRPr/>
          </a:p>
        </p:txBody>
      </p:sp>
      <p:sp>
        <p:nvSpPr>
          <p:cNvPr id="595" name="Google Shape;595;p58"/>
          <p:cNvSpPr txBox="1">
            <a:spLocks noGrp="1"/>
          </p:cNvSpPr>
          <p:nvPr>
            <p:ph type="title"/>
          </p:nvPr>
        </p:nvSpPr>
        <p:spPr>
          <a:xfrm>
            <a:off x="-5362453" y="585307"/>
            <a:ext cx="10277600" cy="763600"/>
          </a:xfrm>
          <a:prstGeom prst="rect">
            <a:avLst/>
          </a:prstGeom>
        </p:spPr>
        <p:txBody>
          <a:bodyPr spcFirstLastPara="1" wrap="square" lIns="121900" tIns="121900" rIns="121900" bIns="121900" anchor="t" anchorCtr="0">
            <a:noAutofit/>
          </a:bodyPr>
          <a:lstStyle/>
          <a:p>
            <a:r>
              <a:rPr lang="vi-VN"/>
              <a:t>Giải pháp giảm phát thải</a:t>
            </a:r>
            <a:endParaRPr/>
          </a:p>
        </p:txBody>
      </p:sp>
      <p:pic>
        <p:nvPicPr>
          <p:cNvPr id="1026" name="Picture 2">
            <a:extLst>
              <a:ext uri="{FF2B5EF4-FFF2-40B4-BE49-F238E27FC236}">
                <a16:creationId xmlns:a16="http://schemas.microsoft.com/office/drawing/2014/main" id="{0F050531-178C-4C66-8801-9212293935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193631" y="1148608"/>
            <a:ext cx="3114553" cy="207117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0027B7F9-F9C4-4452-BA91-50AE9C6127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256609" y="4001574"/>
            <a:ext cx="2935373" cy="1954959"/>
          </a:xfrm>
          <a:prstGeom prst="rect">
            <a:avLst/>
          </a:prstGeom>
          <a:noFill/>
          <a:extLst>
            <a:ext uri="{909E8E84-426E-40DD-AFC4-6F175D3DCCD1}">
              <a14:hiddenFill xmlns:a14="http://schemas.microsoft.com/office/drawing/2010/main">
                <a:solidFill>
                  <a:srgbClr val="FFFFFF"/>
                </a:solidFill>
              </a14:hiddenFill>
            </a:ext>
          </a:extLst>
        </p:spPr>
      </p:pic>
      <p:sp>
        <p:nvSpPr>
          <p:cNvPr id="42" name="Google Shape;595;p58">
            <a:extLst>
              <a:ext uri="{FF2B5EF4-FFF2-40B4-BE49-F238E27FC236}">
                <a16:creationId xmlns:a16="http://schemas.microsoft.com/office/drawing/2014/main" id="{0CD31C32-0594-454B-8AE8-EB896BF46A76}"/>
              </a:ext>
            </a:extLst>
          </p:cNvPr>
          <p:cNvSpPr txBox="1">
            <a:spLocks/>
          </p:cNvSpPr>
          <p:nvPr/>
        </p:nvSpPr>
        <p:spPr>
          <a:xfrm>
            <a:off x="-5362453" y="233958"/>
            <a:ext cx="102776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Montserrat"/>
              <a:buNone/>
              <a:tabLst/>
              <a:defRPr/>
            </a:pPr>
            <a:r>
              <a:rPr kumimoji="0" lang="vi-VN" sz="2800" b="1" i="0" u="none" strike="noStrike" kern="0" cap="none" spc="0" normalizeH="0" baseline="0" noProof="0">
                <a:ln>
                  <a:noFill/>
                </a:ln>
                <a:solidFill>
                  <a:srgbClr val="003BA3"/>
                </a:solidFill>
                <a:effectLst/>
                <a:uLnTx/>
                <a:uFillTx/>
                <a:latin typeface="Montserrat"/>
                <a:sym typeface="Montserrat"/>
              </a:rPr>
              <a:t>Giải pháp giảm phát thải</a:t>
            </a:r>
          </a:p>
        </p:txBody>
      </p:sp>
      <p:sp>
        <p:nvSpPr>
          <p:cNvPr id="44" name="Google Shape;595;p58">
            <a:extLst>
              <a:ext uri="{FF2B5EF4-FFF2-40B4-BE49-F238E27FC236}">
                <a16:creationId xmlns:a16="http://schemas.microsoft.com/office/drawing/2014/main" id="{7FD76767-647A-40FA-B51C-C5205A341BD3}"/>
              </a:ext>
            </a:extLst>
          </p:cNvPr>
          <p:cNvSpPr txBox="1">
            <a:spLocks/>
          </p:cNvSpPr>
          <p:nvPr/>
        </p:nvSpPr>
        <p:spPr>
          <a:xfrm>
            <a:off x="-5362453" y="-117391"/>
            <a:ext cx="10277600" cy="7636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800"/>
              <a:buFont typeface="Montserrat"/>
              <a:buNone/>
              <a:defRPr sz="28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2800"/>
              <a:buFont typeface="Montserrat"/>
              <a:buNone/>
              <a:defRPr sz="2800" b="1" i="0" u="none" strike="noStrike" cap="none">
                <a:solidFill>
                  <a:schemeClr val="dk1"/>
                </a:solidFill>
                <a:latin typeface="Montserrat"/>
                <a:ea typeface="Montserrat"/>
                <a:cs typeface="Montserrat"/>
                <a:sym typeface="Montserrat"/>
              </a:defRPr>
            </a:lvl9pPr>
          </a:lstStyle>
          <a:p>
            <a:pPr marL="0" marR="0" lvl="0" indent="0" algn="r" defTabSz="914400" rtl="0" eaLnBrk="1" fontAlgn="auto" latinLnBrk="0" hangingPunct="1">
              <a:lnSpc>
                <a:spcPct val="100000"/>
              </a:lnSpc>
              <a:spcBef>
                <a:spcPts val="0"/>
              </a:spcBef>
              <a:spcAft>
                <a:spcPts val="0"/>
              </a:spcAft>
              <a:buClr>
                <a:srgbClr val="000000"/>
              </a:buClr>
              <a:buSzPts val="2800"/>
              <a:buFont typeface="Montserrat"/>
              <a:buNone/>
              <a:tabLst/>
              <a:defRPr/>
            </a:pPr>
            <a:r>
              <a:rPr kumimoji="0" lang="vi-VN" sz="2800" b="1" i="0" u="none" strike="noStrike" kern="0" cap="none" spc="0" normalizeH="0" baseline="0" noProof="0">
                <a:ln>
                  <a:noFill/>
                </a:ln>
                <a:solidFill>
                  <a:srgbClr val="003BA3"/>
                </a:solidFill>
                <a:effectLst/>
                <a:uLnTx/>
                <a:uFillTx/>
                <a:latin typeface="Montserrat"/>
                <a:sym typeface="Montserrat"/>
              </a:rPr>
              <a:t>Giải pháp giảm phát thải</a:t>
            </a:r>
          </a:p>
        </p:txBody>
      </p:sp>
      <p:pic>
        <p:nvPicPr>
          <p:cNvPr id="1030" name="Picture 6">
            <a:extLst>
              <a:ext uri="{FF2B5EF4-FFF2-40B4-BE49-F238E27FC236}">
                <a16:creationId xmlns:a16="http://schemas.microsoft.com/office/drawing/2014/main" id="{28A3D41A-598F-4388-AF80-9330A5E63A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4605" y="1148608"/>
            <a:ext cx="3140755" cy="2099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FFDE21A-1D4E-4340-95BD-3CF1A7A66DDE}"/>
              </a:ext>
            </a:extLst>
          </p:cNvPr>
          <p:cNvPicPr>
            <a:picLocks noChangeAspect="1"/>
          </p:cNvPicPr>
          <p:nvPr/>
        </p:nvPicPr>
        <p:blipFill>
          <a:blip r:embed="rId6"/>
          <a:stretch>
            <a:fillRect/>
          </a:stretch>
        </p:blipFill>
        <p:spPr>
          <a:xfrm>
            <a:off x="7994605" y="3936460"/>
            <a:ext cx="3140754" cy="1954959"/>
          </a:xfrm>
          <a:prstGeom prst="rect">
            <a:avLst/>
          </a:prstGeom>
        </p:spPr>
      </p:pic>
    </p:spTree>
    <p:extLst>
      <p:ext uri="{BB962C8B-B14F-4D97-AF65-F5344CB8AC3E}">
        <p14:creationId xmlns:p14="http://schemas.microsoft.com/office/powerpoint/2010/main" val="3027711099"/>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4A8CFF"/>
      </a:dk2>
      <a:lt2>
        <a:srgbClr val="EFEFEF"/>
      </a:lt2>
      <a:accent1>
        <a:srgbClr val="003BA3"/>
      </a:accent1>
      <a:accent2>
        <a:srgbClr val="000000"/>
      </a:accent2>
      <a:accent3>
        <a:srgbClr val="4A8CFF"/>
      </a:accent3>
      <a:accent4>
        <a:srgbClr val="EFEFEF"/>
      </a:accent4>
      <a:accent5>
        <a:srgbClr val="003BA3"/>
      </a:accent5>
      <a:accent6>
        <a:srgbClr val="000000"/>
      </a:accent6>
      <a:hlink>
        <a:srgbClr val="003BA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1159</Words>
  <Application>Microsoft Office PowerPoint</Application>
  <PresentationFormat>Widescreen</PresentationFormat>
  <Paragraphs>207</Paragraphs>
  <Slides>36</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Barlow</vt:lpstr>
      <vt:lpstr>Calibri</vt:lpstr>
      <vt:lpstr>Cambria Math</vt:lpstr>
      <vt:lpstr>Didact Gothic</vt:lpstr>
      <vt:lpstr>Fira Sans Extra Condensed Medium</vt:lpstr>
      <vt:lpstr>Inter</vt:lpstr>
      <vt:lpstr>Montserrat</vt:lpstr>
      <vt:lpstr>Montserrat SemiBold</vt:lpstr>
      <vt:lpstr>Quicksand Medium</vt:lpstr>
      <vt:lpstr>Management Consulting Toolkit by Slidesgo</vt:lpstr>
      <vt:lpstr>PowerPoint Presentation</vt:lpstr>
      <vt:lpstr>NỘI DUNG</vt:lpstr>
      <vt:lpstr>Tổng quan</vt:lpstr>
      <vt:lpstr>75%</vt:lpstr>
      <vt:lpstr>4,600.00 kilogram</vt:lpstr>
      <vt:lpstr>Lý do chọn đề tài</vt:lpstr>
      <vt:lpstr>Phương án Giảm phát thải</vt:lpstr>
      <vt:lpstr>— News.oto-hui.com</vt:lpstr>
      <vt:lpstr>Giải pháp giảm phát thải</vt:lpstr>
      <vt:lpstr>Giải pháp giảm phát thải</vt:lpstr>
      <vt:lpstr>Phương án giảm phát thải</vt:lpstr>
      <vt:lpstr>Khí LPG (Liquified Petroleum Gas)</vt:lpstr>
      <vt:lpstr>Khí LPG (Liquified Petroleum Gas)</vt:lpstr>
      <vt:lpstr>Khí CNG (Compressed Natural Gas)</vt:lpstr>
      <vt:lpstr>Khí CNG (Compressed Natural Gas)</vt:lpstr>
      <vt:lpstr>Xăng - Ethanol</vt:lpstr>
      <vt:lpstr>Xăng - Ethanol</vt:lpstr>
      <vt:lpstr>PowerPoint Presentation</vt:lpstr>
      <vt:lpstr>Phần mềm AVL Boost</vt:lpstr>
      <vt:lpstr>Xây dựng mô phỏng</vt:lpstr>
      <vt:lpstr>Thiết kế mô hình</vt:lpstr>
      <vt:lpstr>Thiết kế mô hình</vt:lpstr>
      <vt:lpstr>Nhập số liệu cho các phần tử - các điều kiện ban đầu</vt:lpstr>
      <vt:lpstr>Thiết kế mô hình</vt:lpstr>
      <vt:lpstr>Nhập số liệu cho các phần tử - Engine</vt:lpstr>
      <vt:lpstr>Nhập số liệu cho các phần tử - Cylinder</vt:lpstr>
      <vt:lpstr>Nhập số liệu cho các phần tử </vt:lpstr>
      <vt:lpstr>Thiết lập nhiên liệu</vt:lpstr>
      <vt:lpstr>Thiết lập nhiên liệu</vt:lpstr>
      <vt:lpstr>Chạy mô phỏng và xuất kết quả</vt:lpstr>
      <vt:lpstr>Kết quả &amp; đánh giá</vt:lpstr>
      <vt:lpstr>Kết quả mô phỏng - Gasoline</vt:lpstr>
      <vt:lpstr>Kết quả mô phỏng – LPG</vt:lpstr>
      <vt:lpstr>Kết quả mô phỏng - CNG</vt:lpstr>
      <vt:lpstr>Kết quả mô phỏng – Xăng Ethanol</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Như Khánh</dc:creator>
  <cp:lastModifiedBy>Như Khánh</cp:lastModifiedBy>
  <cp:revision>20</cp:revision>
  <dcterms:created xsi:type="dcterms:W3CDTF">2022-11-06T13:45:28Z</dcterms:created>
  <dcterms:modified xsi:type="dcterms:W3CDTF">2022-11-10T17:52:10Z</dcterms:modified>
</cp:coreProperties>
</file>